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77" r:id="rId6"/>
    <p:sldId id="258" r:id="rId7"/>
    <p:sldId id="264" r:id="rId8"/>
    <p:sldId id="293" r:id="rId9"/>
    <p:sldId id="268" r:id="rId10"/>
    <p:sldId id="295" r:id="rId11"/>
    <p:sldId id="279" r:id="rId12"/>
    <p:sldId id="302" r:id="rId13"/>
    <p:sldId id="296" r:id="rId14"/>
    <p:sldId id="303" r:id="rId15"/>
    <p:sldId id="304" r:id="rId16"/>
    <p:sldId id="299" r:id="rId17"/>
    <p:sldId id="300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D36C5E-A8BF-46E6-ACD8-E19A19335BC9}" v="186" dt="2024-11-17T09:14:51.276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>
        <p:scale>
          <a:sx n="75" d="100"/>
          <a:sy n="75" d="100"/>
        </p:scale>
        <p:origin x="324" y="3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shi Pandharipande" userId="e23f82a4-fba2-41da-a05b-b444a9a5c419" providerId="ADAL" clId="{7FD36C5E-A8BF-46E6-ACD8-E19A19335BC9}"/>
    <pc:docChg chg="undo custSel addSld delSld modSld sldOrd">
      <pc:chgData name="Sakshi Pandharipande" userId="e23f82a4-fba2-41da-a05b-b444a9a5c419" providerId="ADAL" clId="{7FD36C5E-A8BF-46E6-ACD8-E19A19335BC9}" dt="2024-11-18T08:31:37.238" v="1656" actId="20577"/>
      <pc:docMkLst>
        <pc:docMk/>
      </pc:docMkLst>
      <pc:sldChg chg="modSp mod">
        <pc:chgData name="Sakshi Pandharipande" userId="e23f82a4-fba2-41da-a05b-b444a9a5c419" providerId="ADAL" clId="{7FD36C5E-A8BF-46E6-ACD8-E19A19335BC9}" dt="2024-11-18T08:31:37.238" v="1656" actId="20577"/>
        <pc:sldMkLst>
          <pc:docMk/>
          <pc:sldMk cId="1642425379" sldId="256"/>
        </pc:sldMkLst>
        <pc:spChg chg="mod">
          <ac:chgData name="Sakshi Pandharipande" userId="e23f82a4-fba2-41da-a05b-b444a9a5c419" providerId="ADAL" clId="{7FD36C5E-A8BF-46E6-ACD8-E19A19335BC9}" dt="2024-11-18T08:31:37.238" v="1656" actId="20577"/>
          <ac:spMkLst>
            <pc:docMk/>
            <pc:sldMk cId="1642425379" sldId="256"/>
            <ac:spMk id="2" creationId="{216815C6-3AD0-46E6-A74A-1967BD91AF50}"/>
          </ac:spMkLst>
        </pc:spChg>
      </pc:sldChg>
      <pc:sldChg chg="addSp modSp mod">
        <pc:chgData name="Sakshi Pandharipande" userId="e23f82a4-fba2-41da-a05b-b444a9a5c419" providerId="ADAL" clId="{7FD36C5E-A8BF-46E6-ACD8-E19A19335BC9}" dt="2024-11-14T06:09:33.188" v="989" actId="12"/>
        <pc:sldMkLst>
          <pc:docMk/>
          <pc:sldMk cId="1346372204" sldId="264"/>
        </pc:sldMkLst>
        <pc:spChg chg="mod">
          <ac:chgData name="Sakshi Pandharipande" userId="e23f82a4-fba2-41da-a05b-b444a9a5c419" providerId="ADAL" clId="{7FD36C5E-A8BF-46E6-ACD8-E19A19335BC9}" dt="2024-11-14T06:09:33.188" v="989" actId="12"/>
          <ac:spMkLst>
            <pc:docMk/>
            <pc:sldMk cId="1346372204" sldId="264"/>
            <ac:spMk id="3" creationId="{033634FE-ADF0-4BC3-A0A9-447EA9DD096B}"/>
          </ac:spMkLst>
        </pc:spChg>
        <pc:picChg chg="add mod">
          <ac:chgData name="Sakshi Pandharipande" userId="e23f82a4-fba2-41da-a05b-b444a9a5c419" providerId="ADAL" clId="{7FD36C5E-A8BF-46E6-ACD8-E19A19335BC9}" dt="2024-11-14T05:57:32.322" v="900" actId="14100"/>
          <ac:picMkLst>
            <pc:docMk/>
            <pc:sldMk cId="1346372204" sldId="264"/>
            <ac:picMk id="2050" creationId="{644100D5-D97A-68F4-2EDA-2DF8567C4F8B}"/>
          </ac:picMkLst>
        </pc:picChg>
      </pc:sldChg>
      <pc:sldChg chg="addSp delSp modSp mod modClrScheme chgLayout">
        <pc:chgData name="Sakshi Pandharipande" userId="e23f82a4-fba2-41da-a05b-b444a9a5c419" providerId="ADAL" clId="{7FD36C5E-A8BF-46E6-ACD8-E19A19335BC9}" dt="2024-11-17T07:38:46.084" v="1090" actId="20577"/>
        <pc:sldMkLst>
          <pc:docMk/>
          <pc:sldMk cId="4151694508" sldId="268"/>
        </pc:sldMkLst>
        <pc:spChg chg="add del mod">
          <ac:chgData name="Sakshi Pandharipande" userId="e23f82a4-fba2-41da-a05b-b444a9a5c419" providerId="ADAL" clId="{7FD36C5E-A8BF-46E6-ACD8-E19A19335BC9}" dt="2024-11-17T07:38:46.084" v="1090" actId="20577"/>
          <ac:spMkLst>
            <pc:docMk/>
            <pc:sldMk cId="4151694508" sldId="268"/>
            <ac:spMk id="3" creationId="{CE53317D-4266-7B73-5885-A0144E111BD7}"/>
          </ac:spMkLst>
        </pc:spChg>
        <pc:spChg chg="mod">
          <ac:chgData name="Sakshi Pandharipande" userId="e23f82a4-fba2-41da-a05b-b444a9a5c419" providerId="ADAL" clId="{7FD36C5E-A8BF-46E6-ACD8-E19A19335BC9}" dt="2024-11-14T05:53:13.381" v="868" actId="26606"/>
          <ac:spMkLst>
            <pc:docMk/>
            <pc:sldMk cId="4151694508" sldId="268"/>
            <ac:spMk id="6" creationId="{5A6B31B0-7B84-475D-961F-09C0191F91A2}"/>
          </ac:spMkLst>
        </pc:spChg>
        <pc:spChg chg="mod ord modVis">
          <ac:chgData name="Sakshi Pandharipande" userId="e23f82a4-fba2-41da-a05b-b444a9a5c419" providerId="ADAL" clId="{7FD36C5E-A8BF-46E6-ACD8-E19A19335BC9}" dt="2024-11-14T05:53:13.381" v="868" actId="26606"/>
          <ac:spMkLst>
            <pc:docMk/>
            <pc:sldMk cId="4151694508" sldId="268"/>
            <ac:spMk id="7" creationId="{08761B51-19E8-1412-3155-39DDEACA1818}"/>
          </ac:spMkLst>
        </pc:spChg>
        <pc:spChg chg="del">
          <ac:chgData name="Sakshi Pandharipande" userId="e23f82a4-fba2-41da-a05b-b444a9a5c419" providerId="ADAL" clId="{7FD36C5E-A8BF-46E6-ACD8-E19A19335BC9}" dt="2024-11-14T05:53:00.587" v="860"/>
          <ac:spMkLst>
            <pc:docMk/>
            <pc:sldMk cId="4151694508" sldId="268"/>
            <ac:spMk id="8" creationId="{813F3455-E568-40C9-9F4D-8C89F4CD95F8}"/>
          </ac:spMkLst>
        </pc:spChg>
        <pc:spChg chg="add del mod">
          <ac:chgData name="Sakshi Pandharipande" userId="e23f82a4-fba2-41da-a05b-b444a9a5c419" providerId="ADAL" clId="{7FD36C5E-A8BF-46E6-ACD8-E19A19335BC9}" dt="2024-11-14T05:53:10.622" v="864" actId="26606"/>
          <ac:spMkLst>
            <pc:docMk/>
            <pc:sldMk cId="4151694508" sldId="268"/>
            <ac:spMk id="3079" creationId="{4E0A9A85-EC31-E7C9-F26D-7C7AB8B5A80B}"/>
          </ac:spMkLst>
        </pc:spChg>
        <pc:spChg chg="add del mod">
          <ac:chgData name="Sakshi Pandharipande" userId="e23f82a4-fba2-41da-a05b-b444a9a5c419" providerId="ADAL" clId="{7FD36C5E-A8BF-46E6-ACD8-E19A19335BC9}" dt="2024-11-14T05:53:11.867" v="866" actId="26606"/>
          <ac:spMkLst>
            <pc:docMk/>
            <pc:sldMk cId="4151694508" sldId="268"/>
            <ac:spMk id="3081" creationId="{3CE04F42-7F2A-692F-B0E9-73DD4894F4D6}"/>
          </ac:spMkLst>
        </pc:spChg>
        <pc:spChg chg="add del mod">
          <ac:chgData name="Sakshi Pandharipande" userId="e23f82a4-fba2-41da-a05b-b444a9a5c419" providerId="ADAL" clId="{7FD36C5E-A8BF-46E6-ACD8-E19A19335BC9}" dt="2024-11-14T05:53:13.381" v="868" actId="26606"/>
          <ac:spMkLst>
            <pc:docMk/>
            <pc:sldMk cId="4151694508" sldId="268"/>
            <ac:spMk id="3083" creationId="{98E46FB9-8BA3-C73B-467C-55D68F52C643}"/>
          </ac:spMkLst>
        </pc:spChg>
        <pc:picChg chg="add mod ord">
          <ac:chgData name="Sakshi Pandharipande" userId="e23f82a4-fba2-41da-a05b-b444a9a5c419" providerId="ADAL" clId="{7FD36C5E-A8BF-46E6-ACD8-E19A19335BC9}" dt="2024-11-14T05:53:42.550" v="872" actId="1076"/>
          <ac:picMkLst>
            <pc:docMk/>
            <pc:sldMk cId="4151694508" sldId="268"/>
            <ac:picMk id="3074" creationId="{57A7A13E-E9B7-8D50-9722-CCE9A482DF00}"/>
          </ac:picMkLst>
        </pc:picChg>
      </pc:sldChg>
      <pc:sldChg chg="del ord">
        <pc:chgData name="Sakshi Pandharipande" userId="e23f82a4-fba2-41da-a05b-b444a9a5c419" providerId="ADAL" clId="{7FD36C5E-A8BF-46E6-ACD8-E19A19335BC9}" dt="2024-11-07T08:51:57.313" v="180" actId="47"/>
        <pc:sldMkLst>
          <pc:docMk/>
          <pc:sldMk cId="2436493926" sldId="276"/>
        </pc:sldMkLst>
      </pc:sldChg>
      <pc:sldChg chg="modSp mod">
        <pc:chgData name="Sakshi Pandharipande" userId="e23f82a4-fba2-41da-a05b-b444a9a5c419" providerId="ADAL" clId="{7FD36C5E-A8BF-46E6-ACD8-E19A19335BC9}" dt="2024-11-14T04:46:52.435" v="479" actId="27636"/>
        <pc:sldMkLst>
          <pc:docMk/>
          <pc:sldMk cId="2243494996" sldId="277"/>
        </pc:sldMkLst>
        <pc:spChg chg="mod">
          <ac:chgData name="Sakshi Pandharipande" userId="e23f82a4-fba2-41da-a05b-b444a9a5c419" providerId="ADAL" clId="{7FD36C5E-A8BF-46E6-ACD8-E19A19335BC9}" dt="2024-11-14T04:44:24.968" v="444" actId="1076"/>
          <ac:spMkLst>
            <pc:docMk/>
            <pc:sldMk cId="2243494996" sldId="277"/>
            <ac:spMk id="2" creationId="{6719F29B-F233-48AF-8261-F33A4E079E3E}"/>
          </ac:spMkLst>
        </pc:spChg>
        <pc:spChg chg="mod">
          <ac:chgData name="Sakshi Pandharipande" userId="e23f82a4-fba2-41da-a05b-b444a9a5c419" providerId="ADAL" clId="{7FD36C5E-A8BF-46E6-ACD8-E19A19335BC9}" dt="2024-11-14T04:46:52.435" v="479" actId="27636"/>
          <ac:spMkLst>
            <pc:docMk/>
            <pc:sldMk cId="2243494996" sldId="277"/>
            <ac:spMk id="3" creationId="{35E3EA69-4E0E-41BD-8095-A124225A2647}"/>
          </ac:spMkLst>
        </pc:spChg>
      </pc:sldChg>
      <pc:sldChg chg="addSp delSp modSp mod">
        <pc:chgData name="Sakshi Pandharipande" userId="e23f82a4-fba2-41da-a05b-b444a9a5c419" providerId="ADAL" clId="{7FD36C5E-A8BF-46E6-ACD8-E19A19335BC9}" dt="2024-11-14T05:56:39.088" v="895" actId="403"/>
        <pc:sldMkLst>
          <pc:docMk/>
          <pc:sldMk cId="4252466045" sldId="279"/>
        </pc:sldMkLst>
        <pc:spChg chg="mod">
          <ac:chgData name="Sakshi Pandharipande" userId="e23f82a4-fba2-41da-a05b-b444a9a5c419" providerId="ADAL" clId="{7FD36C5E-A8BF-46E6-ACD8-E19A19335BC9}" dt="2024-11-14T05:56:39.088" v="895" actId="403"/>
          <ac:spMkLst>
            <pc:docMk/>
            <pc:sldMk cId="4252466045" sldId="279"/>
            <ac:spMk id="7" creationId="{3FF2D739-E475-54F8-C832-F04A983D0F24}"/>
          </ac:spMkLst>
        </pc:spChg>
        <pc:spChg chg="add del mod">
          <ac:chgData name="Sakshi Pandharipande" userId="e23f82a4-fba2-41da-a05b-b444a9a5c419" providerId="ADAL" clId="{7FD36C5E-A8BF-46E6-ACD8-E19A19335BC9}" dt="2024-11-14T05:55:32.344" v="879" actId="26606"/>
          <ac:spMkLst>
            <pc:docMk/>
            <pc:sldMk cId="4252466045" sldId="279"/>
            <ac:spMk id="8" creationId="{8E323639-65E1-FDBD-1BE3-374BB39C1971}"/>
          </ac:spMkLst>
        </pc:spChg>
        <pc:spChg chg="mod">
          <ac:chgData name="Sakshi Pandharipande" userId="e23f82a4-fba2-41da-a05b-b444a9a5c419" providerId="ADAL" clId="{7FD36C5E-A8BF-46E6-ACD8-E19A19335BC9}" dt="2024-11-14T05:55:32.344" v="879" actId="26606"/>
          <ac:spMkLst>
            <pc:docMk/>
            <pc:sldMk cId="4252466045" sldId="279"/>
            <ac:spMk id="13" creationId="{A540B739-30F9-C86F-67ED-2197DC1E598B}"/>
          </ac:spMkLst>
        </pc:spChg>
        <pc:spChg chg="mod">
          <ac:chgData name="Sakshi Pandharipande" userId="e23f82a4-fba2-41da-a05b-b444a9a5c419" providerId="ADAL" clId="{7FD36C5E-A8BF-46E6-ACD8-E19A19335BC9}" dt="2024-11-14T05:55:32.344" v="879" actId="26606"/>
          <ac:spMkLst>
            <pc:docMk/>
            <pc:sldMk cId="4252466045" sldId="279"/>
            <ac:spMk id="23" creationId="{5FB75C3E-5885-49DD-8190-BB1E8C511A7E}"/>
          </ac:spMkLst>
        </pc:spChg>
        <pc:picChg chg="add mod ord">
          <ac:chgData name="Sakshi Pandharipande" userId="e23f82a4-fba2-41da-a05b-b444a9a5c419" providerId="ADAL" clId="{7FD36C5E-A8BF-46E6-ACD8-E19A19335BC9}" dt="2024-11-14T05:56:20.394" v="892" actId="14100"/>
          <ac:picMkLst>
            <pc:docMk/>
            <pc:sldMk cId="4252466045" sldId="279"/>
            <ac:picMk id="4098" creationId="{2B0EE3F2-FA7E-7C0D-4C34-D9550B257120}"/>
          </ac:picMkLst>
        </pc:picChg>
      </pc:sldChg>
      <pc:sldChg chg="del">
        <pc:chgData name="Sakshi Pandharipande" userId="e23f82a4-fba2-41da-a05b-b444a9a5c419" providerId="ADAL" clId="{7FD36C5E-A8BF-46E6-ACD8-E19A19335BC9}" dt="2024-11-17T07:33:37.569" v="1029" actId="47"/>
        <pc:sldMkLst>
          <pc:docMk/>
          <pc:sldMk cId="3003251909" sldId="291"/>
        </pc:sldMkLst>
      </pc:sldChg>
      <pc:sldChg chg="modSp mod">
        <pc:chgData name="Sakshi Pandharipande" userId="e23f82a4-fba2-41da-a05b-b444a9a5c419" providerId="ADAL" clId="{7FD36C5E-A8BF-46E6-ACD8-E19A19335BC9}" dt="2024-11-14T06:09:43.064" v="990" actId="12"/>
        <pc:sldMkLst>
          <pc:docMk/>
          <pc:sldMk cId="3417257196" sldId="293"/>
        </pc:sldMkLst>
        <pc:spChg chg="mod">
          <ac:chgData name="Sakshi Pandharipande" userId="e23f82a4-fba2-41da-a05b-b444a9a5c419" providerId="ADAL" clId="{7FD36C5E-A8BF-46E6-ACD8-E19A19335BC9}" dt="2024-11-14T06:09:43.064" v="990" actId="12"/>
          <ac:spMkLst>
            <pc:docMk/>
            <pc:sldMk cId="3417257196" sldId="293"/>
            <ac:spMk id="3" creationId="{033634FE-ADF0-4BC3-A0A9-447EA9DD096B}"/>
          </ac:spMkLst>
        </pc:spChg>
      </pc:sldChg>
      <pc:sldChg chg="modSp del mod">
        <pc:chgData name="Sakshi Pandharipande" userId="e23f82a4-fba2-41da-a05b-b444a9a5c419" providerId="ADAL" clId="{7FD36C5E-A8BF-46E6-ACD8-E19A19335BC9}" dt="2024-11-17T07:33:32.204" v="1028" actId="47"/>
        <pc:sldMkLst>
          <pc:docMk/>
          <pc:sldMk cId="1347517117" sldId="294"/>
        </pc:sldMkLst>
        <pc:spChg chg="mod">
          <ac:chgData name="Sakshi Pandharipande" userId="e23f82a4-fba2-41da-a05b-b444a9a5c419" providerId="ADAL" clId="{7FD36C5E-A8BF-46E6-ACD8-E19A19335BC9}" dt="2024-11-14T06:10:31.053" v="1018" actId="20577"/>
          <ac:spMkLst>
            <pc:docMk/>
            <pc:sldMk cId="1347517117" sldId="294"/>
            <ac:spMk id="3" creationId="{033634FE-ADF0-4BC3-A0A9-447EA9DD096B}"/>
          </ac:spMkLst>
        </pc:spChg>
      </pc:sldChg>
      <pc:sldChg chg="modSp mod">
        <pc:chgData name="Sakshi Pandharipande" userId="e23f82a4-fba2-41da-a05b-b444a9a5c419" providerId="ADAL" clId="{7FD36C5E-A8BF-46E6-ACD8-E19A19335BC9}" dt="2024-11-14T04:48:47.487" v="505" actId="20577"/>
        <pc:sldMkLst>
          <pc:docMk/>
          <pc:sldMk cId="3982740881" sldId="295"/>
        </pc:sldMkLst>
        <pc:spChg chg="mod">
          <ac:chgData name="Sakshi Pandharipande" userId="e23f82a4-fba2-41da-a05b-b444a9a5c419" providerId="ADAL" clId="{7FD36C5E-A8BF-46E6-ACD8-E19A19335BC9}" dt="2024-11-14T04:48:47.487" v="505" actId="20577"/>
          <ac:spMkLst>
            <pc:docMk/>
            <pc:sldMk cId="3982740881" sldId="295"/>
            <ac:spMk id="2" creationId="{216815C6-3AD0-46E6-A74A-1967BD91AF50}"/>
          </ac:spMkLst>
        </pc:spChg>
      </pc:sldChg>
      <pc:sldChg chg="modSp new mod ord">
        <pc:chgData name="Sakshi Pandharipande" userId="e23f82a4-fba2-41da-a05b-b444a9a5c419" providerId="ADAL" clId="{7FD36C5E-A8BF-46E6-ACD8-E19A19335BC9}" dt="2024-11-14T04:58:33.503" v="554" actId="20577"/>
        <pc:sldMkLst>
          <pc:docMk/>
          <pc:sldMk cId="50020609" sldId="296"/>
        </pc:sldMkLst>
        <pc:spChg chg="mod">
          <ac:chgData name="Sakshi Pandharipande" userId="e23f82a4-fba2-41da-a05b-b444a9a5c419" providerId="ADAL" clId="{7FD36C5E-A8BF-46E6-ACD8-E19A19335BC9}" dt="2024-11-14T04:58:33.503" v="554" actId="20577"/>
          <ac:spMkLst>
            <pc:docMk/>
            <pc:sldMk cId="50020609" sldId="296"/>
            <ac:spMk id="2" creationId="{D2970353-DDDB-06FD-3AB8-156C26D22BF9}"/>
          </ac:spMkLst>
        </pc:spChg>
        <pc:spChg chg="mod">
          <ac:chgData name="Sakshi Pandharipande" userId="e23f82a4-fba2-41da-a05b-b444a9a5c419" providerId="ADAL" clId="{7FD36C5E-A8BF-46E6-ACD8-E19A19335BC9}" dt="2024-11-14T04:47:57.117" v="495" actId="20577"/>
          <ac:spMkLst>
            <pc:docMk/>
            <pc:sldMk cId="50020609" sldId="296"/>
            <ac:spMk id="3" creationId="{5D94C445-B6C7-DB71-A9B5-540D6306F4E6}"/>
          </ac:spMkLst>
        </pc:spChg>
      </pc:sldChg>
      <pc:sldChg chg="addSp delSp modSp new del mod ord modClrScheme chgLayout">
        <pc:chgData name="Sakshi Pandharipande" userId="e23f82a4-fba2-41da-a05b-b444a9a5c419" providerId="ADAL" clId="{7FD36C5E-A8BF-46E6-ACD8-E19A19335BC9}" dt="2024-11-14T04:58:52.593" v="559" actId="47"/>
        <pc:sldMkLst>
          <pc:docMk/>
          <pc:sldMk cId="2987884136" sldId="297"/>
        </pc:sldMkLst>
        <pc:spChg chg="add del mod">
          <ac:chgData name="Sakshi Pandharipande" userId="e23f82a4-fba2-41da-a05b-b444a9a5c419" providerId="ADAL" clId="{7FD36C5E-A8BF-46E6-ACD8-E19A19335BC9}" dt="2024-11-07T06:57:25.180" v="84" actId="26606"/>
          <ac:spMkLst>
            <pc:docMk/>
            <pc:sldMk cId="2987884136" sldId="297"/>
            <ac:spMk id="2" creationId="{42EC34D9-8521-5D85-100A-1DFF3FF3A7A1}"/>
          </ac:spMkLst>
        </pc:spChg>
        <pc:spChg chg="mod">
          <ac:chgData name="Sakshi Pandharipande" userId="e23f82a4-fba2-41da-a05b-b444a9a5c419" providerId="ADAL" clId="{7FD36C5E-A8BF-46E6-ACD8-E19A19335BC9}" dt="2024-11-07T07:04:06.653" v="131" actId="1076"/>
          <ac:spMkLst>
            <pc:docMk/>
            <pc:sldMk cId="2987884136" sldId="297"/>
            <ac:spMk id="3" creationId="{B7932CFE-EE9F-06E7-7C62-D988286AE6EA}"/>
          </ac:spMkLst>
        </pc:spChg>
        <pc:spChg chg="del mod">
          <ac:chgData name="Sakshi Pandharipande" userId="e23f82a4-fba2-41da-a05b-b444a9a5c419" providerId="ADAL" clId="{7FD36C5E-A8BF-46E6-ACD8-E19A19335BC9}" dt="2024-11-07T06:57:08.071" v="77"/>
          <ac:spMkLst>
            <pc:docMk/>
            <pc:sldMk cId="2987884136" sldId="297"/>
            <ac:spMk id="4" creationId="{997AC207-7365-2A7B-9A02-C26C35867C6D}"/>
          </ac:spMkLst>
        </pc:spChg>
        <pc:spChg chg="add mod">
          <ac:chgData name="Sakshi Pandharipande" userId="e23f82a4-fba2-41da-a05b-b444a9a5c419" providerId="ADAL" clId="{7FD36C5E-A8BF-46E6-ACD8-E19A19335BC9}" dt="2024-11-14T04:58:44.532" v="555" actId="478"/>
          <ac:spMkLst>
            <pc:docMk/>
            <pc:sldMk cId="2987884136" sldId="297"/>
            <ac:spMk id="4" creationId="{A4C985C6-031D-E1EA-02C7-C12E3949948E}"/>
          </ac:spMkLst>
        </pc:spChg>
        <pc:spChg chg="add del mod">
          <ac:chgData name="Sakshi Pandharipande" userId="e23f82a4-fba2-41da-a05b-b444a9a5c419" providerId="ADAL" clId="{7FD36C5E-A8BF-46E6-ACD8-E19A19335BC9}" dt="2024-11-07T07:08:39.046" v="149"/>
          <ac:spMkLst>
            <pc:docMk/>
            <pc:sldMk cId="2987884136" sldId="297"/>
            <ac:spMk id="7" creationId="{BE0B0338-E171-EFF1-9147-D0277AC49CC6}"/>
          </ac:spMkLst>
        </pc:spChg>
        <pc:spChg chg="add del mod">
          <ac:chgData name="Sakshi Pandharipande" userId="e23f82a4-fba2-41da-a05b-b444a9a5c419" providerId="ADAL" clId="{7FD36C5E-A8BF-46E6-ACD8-E19A19335BC9}" dt="2024-11-07T06:57:18.920" v="79" actId="26606"/>
          <ac:spMkLst>
            <pc:docMk/>
            <pc:sldMk cId="2987884136" sldId="297"/>
            <ac:spMk id="10" creationId="{F4A8CA02-6604-3227-3AA9-AABDAF4C69B0}"/>
          </ac:spMkLst>
        </pc:spChg>
        <pc:spChg chg="add del mod">
          <ac:chgData name="Sakshi Pandharipande" userId="e23f82a4-fba2-41da-a05b-b444a9a5c419" providerId="ADAL" clId="{7FD36C5E-A8BF-46E6-ACD8-E19A19335BC9}" dt="2024-11-07T06:57:23.354" v="81" actId="26606"/>
          <ac:spMkLst>
            <pc:docMk/>
            <pc:sldMk cId="2987884136" sldId="297"/>
            <ac:spMk id="12" creationId="{0A93D94F-9979-5175-71BC-677ECABA3D58}"/>
          </ac:spMkLst>
        </pc:spChg>
        <pc:spChg chg="add del mod">
          <ac:chgData name="Sakshi Pandharipande" userId="e23f82a4-fba2-41da-a05b-b444a9a5c419" providerId="ADAL" clId="{7FD36C5E-A8BF-46E6-ACD8-E19A19335BC9}" dt="2024-11-07T06:57:25.165" v="83" actId="26606"/>
          <ac:spMkLst>
            <pc:docMk/>
            <pc:sldMk cId="2987884136" sldId="297"/>
            <ac:spMk id="14" creationId="{F4A8CA02-6604-3227-3AA9-AABDAF4C69B0}"/>
          </ac:spMkLst>
        </pc:spChg>
        <pc:spChg chg="add mod">
          <ac:chgData name="Sakshi Pandharipande" userId="e23f82a4-fba2-41da-a05b-b444a9a5c419" providerId="ADAL" clId="{7FD36C5E-A8BF-46E6-ACD8-E19A19335BC9}" dt="2024-11-07T07:04:37.010" v="134" actId="1076"/>
          <ac:spMkLst>
            <pc:docMk/>
            <pc:sldMk cId="2987884136" sldId="297"/>
            <ac:spMk id="16" creationId="{0A93D94F-9979-5175-71BC-677ECABA3D58}"/>
          </ac:spMkLst>
        </pc:spChg>
        <pc:graphicFrameChg chg="add del mod modGraphic">
          <ac:chgData name="Sakshi Pandharipande" userId="e23f82a4-fba2-41da-a05b-b444a9a5c419" providerId="ADAL" clId="{7FD36C5E-A8BF-46E6-ACD8-E19A19335BC9}" dt="2024-11-07T07:08:31.842" v="147" actId="478"/>
          <ac:graphicFrameMkLst>
            <pc:docMk/>
            <pc:sldMk cId="2987884136" sldId="297"/>
            <ac:graphicFrameMk id="5" creationId="{23A333D8-2D66-C934-8109-8EBC4D409F8C}"/>
          </ac:graphicFrameMkLst>
        </pc:graphicFrameChg>
        <pc:graphicFrameChg chg="add del mod modGraphic">
          <ac:chgData name="Sakshi Pandharipande" userId="e23f82a4-fba2-41da-a05b-b444a9a5c419" providerId="ADAL" clId="{7FD36C5E-A8BF-46E6-ACD8-E19A19335BC9}" dt="2024-11-14T04:58:44.532" v="555" actId="478"/>
          <ac:graphicFrameMkLst>
            <pc:docMk/>
            <pc:sldMk cId="2987884136" sldId="297"/>
            <ac:graphicFrameMk id="8" creationId="{5C7AFFF3-9256-042A-78A3-29298314BC92}"/>
          </ac:graphicFrameMkLst>
        </pc:graphicFrameChg>
      </pc:sldChg>
      <pc:sldChg chg="modSp add del mod">
        <pc:chgData name="Sakshi Pandharipande" userId="e23f82a4-fba2-41da-a05b-b444a9a5c419" providerId="ADAL" clId="{7FD36C5E-A8BF-46E6-ACD8-E19A19335BC9}" dt="2024-11-07T07:12:31.449" v="156" actId="47"/>
        <pc:sldMkLst>
          <pc:docMk/>
          <pc:sldMk cId="94694915" sldId="298"/>
        </pc:sldMkLst>
        <pc:spChg chg="mod">
          <ac:chgData name="Sakshi Pandharipande" userId="e23f82a4-fba2-41da-a05b-b444a9a5c419" providerId="ADAL" clId="{7FD36C5E-A8BF-46E6-ACD8-E19A19335BC9}" dt="2024-11-07T07:05:21.918" v="145" actId="1076"/>
          <ac:spMkLst>
            <pc:docMk/>
            <pc:sldMk cId="94694915" sldId="298"/>
            <ac:spMk id="16" creationId="{0A93D94F-9979-5175-71BC-677ECABA3D58}"/>
          </ac:spMkLst>
        </pc:spChg>
        <pc:graphicFrameChg chg="mod modGraphic">
          <ac:chgData name="Sakshi Pandharipande" userId="e23f82a4-fba2-41da-a05b-b444a9a5c419" providerId="ADAL" clId="{7FD36C5E-A8BF-46E6-ACD8-E19A19335BC9}" dt="2024-11-07T07:06:49.558" v="146" actId="14734"/>
          <ac:graphicFrameMkLst>
            <pc:docMk/>
            <pc:sldMk cId="94694915" sldId="298"/>
            <ac:graphicFrameMk id="5" creationId="{23A333D8-2D66-C934-8109-8EBC4D409F8C}"/>
          </ac:graphicFrameMkLst>
        </pc:graphicFrameChg>
      </pc:sldChg>
      <pc:sldChg chg="add">
        <pc:chgData name="Sakshi Pandharipande" userId="e23f82a4-fba2-41da-a05b-b444a9a5c419" providerId="ADAL" clId="{7FD36C5E-A8BF-46E6-ACD8-E19A19335BC9}" dt="2024-11-07T08:51:51.574" v="179" actId="2890"/>
        <pc:sldMkLst>
          <pc:docMk/>
          <pc:sldMk cId="3669049269" sldId="298"/>
        </pc:sldMkLst>
      </pc:sldChg>
      <pc:sldChg chg="addSp delSp modSp new mod ord">
        <pc:chgData name="Sakshi Pandharipande" userId="e23f82a4-fba2-41da-a05b-b444a9a5c419" providerId="ADAL" clId="{7FD36C5E-A8BF-46E6-ACD8-E19A19335BC9}" dt="2024-11-14T06:08:11.527" v="983" actId="1076"/>
        <pc:sldMkLst>
          <pc:docMk/>
          <pc:sldMk cId="3899519177" sldId="299"/>
        </pc:sldMkLst>
        <pc:spChg chg="mod">
          <ac:chgData name="Sakshi Pandharipande" userId="e23f82a4-fba2-41da-a05b-b444a9a5c419" providerId="ADAL" clId="{7FD36C5E-A8BF-46E6-ACD8-E19A19335BC9}" dt="2024-11-14T06:08:11.527" v="983" actId="1076"/>
          <ac:spMkLst>
            <pc:docMk/>
            <pc:sldMk cId="3899519177" sldId="299"/>
            <ac:spMk id="2" creationId="{19B7A2E2-CFC2-A0FD-AEBB-852EFA230205}"/>
          </ac:spMkLst>
        </pc:spChg>
        <pc:spChg chg="mod">
          <ac:chgData name="Sakshi Pandharipande" userId="e23f82a4-fba2-41da-a05b-b444a9a5c419" providerId="ADAL" clId="{7FD36C5E-A8BF-46E6-ACD8-E19A19335BC9}" dt="2024-11-14T06:02:15.382" v="929" actId="1076"/>
          <ac:spMkLst>
            <pc:docMk/>
            <pc:sldMk cId="3899519177" sldId="299"/>
            <ac:spMk id="3" creationId="{CBF9610B-E97F-732E-64FB-D824A564C06F}"/>
          </ac:spMkLst>
        </pc:spChg>
        <pc:picChg chg="add mod">
          <ac:chgData name="Sakshi Pandharipande" userId="e23f82a4-fba2-41da-a05b-b444a9a5c419" providerId="ADAL" clId="{7FD36C5E-A8BF-46E6-ACD8-E19A19335BC9}" dt="2024-11-14T06:07:55.891" v="982" actId="14100"/>
          <ac:picMkLst>
            <pc:docMk/>
            <pc:sldMk cId="3899519177" sldId="299"/>
            <ac:picMk id="5" creationId="{73985832-C5A0-487E-9559-822F7B2D58A4}"/>
          </ac:picMkLst>
        </pc:picChg>
        <pc:picChg chg="add del mod">
          <ac:chgData name="Sakshi Pandharipande" userId="e23f82a4-fba2-41da-a05b-b444a9a5c419" providerId="ADAL" clId="{7FD36C5E-A8BF-46E6-ACD8-E19A19335BC9}" dt="2024-11-14T06:03:04.740" v="939" actId="478"/>
          <ac:picMkLst>
            <pc:docMk/>
            <pc:sldMk cId="3899519177" sldId="299"/>
            <ac:picMk id="6146" creationId="{8D262CA0-9182-5529-A6F4-2262F0BA04E9}"/>
          </ac:picMkLst>
        </pc:picChg>
      </pc:sldChg>
      <pc:sldChg chg="addSp delSp modSp new mod ord">
        <pc:chgData name="Sakshi Pandharipande" userId="e23f82a4-fba2-41da-a05b-b444a9a5c419" providerId="ADAL" clId="{7FD36C5E-A8BF-46E6-ACD8-E19A19335BC9}" dt="2024-11-14T06:07:18.880" v="969" actId="478"/>
        <pc:sldMkLst>
          <pc:docMk/>
          <pc:sldMk cId="654252959" sldId="300"/>
        </pc:sldMkLst>
        <pc:spChg chg="mod">
          <ac:chgData name="Sakshi Pandharipande" userId="e23f82a4-fba2-41da-a05b-b444a9a5c419" providerId="ADAL" clId="{7FD36C5E-A8BF-46E6-ACD8-E19A19335BC9}" dt="2024-11-14T05:20:41.741" v="803" actId="14100"/>
          <ac:spMkLst>
            <pc:docMk/>
            <pc:sldMk cId="654252959" sldId="300"/>
            <ac:spMk id="2" creationId="{3F12A31B-B4AD-4D9D-C743-ABF2AA4A0A68}"/>
          </ac:spMkLst>
        </pc:spChg>
        <pc:spChg chg="mod">
          <ac:chgData name="Sakshi Pandharipande" userId="e23f82a4-fba2-41da-a05b-b444a9a5c419" providerId="ADAL" clId="{7FD36C5E-A8BF-46E6-ACD8-E19A19335BC9}" dt="2024-11-14T05:49:32.807" v="848" actId="12"/>
          <ac:spMkLst>
            <pc:docMk/>
            <pc:sldMk cId="654252959" sldId="300"/>
            <ac:spMk id="4" creationId="{59D228AD-E81B-7A79-F980-57C552448D7B}"/>
          </ac:spMkLst>
        </pc:spChg>
        <pc:picChg chg="add del mod">
          <ac:chgData name="Sakshi Pandharipande" userId="e23f82a4-fba2-41da-a05b-b444a9a5c419" providerId="ADAL" clId="{7FD36C5E-A8BF-46E6-ACD8-E19A19335BC9}" dt="2024-11-14T06:07:18.880" v="969" actId="478"/>
          <ac:picMkLst>
            <pc:docMk/>
            <pc:sldMk cId="654252959" sldId="300"/>
            <ac:picMk id="7170" creationId="{D15A5EEF-B022-756B-A7C4-14B396A9145A}"/>
          </ac:picMkLst>
        </pc:picChg>
      </pc:sldChg>
      <pc:sldChg chg="addSp delSp modSp new del mod">
        <pc:chgData name="Sakshi Pandharipande" userId="e23f82a4-fba2-41da-a05b-b444a9a5c419" providerId="ADAL" clId="{7FD36C5E-A8BF-46E6-ACD8-E19A19335BC9}" dt="2024-11-14T06:04:02.124" v="944" actId="47"/>
        <pc:sldMkLst>
          <pc:docMk/>
          <pc:sldMk cId="1633003884" sldId="301"/>
        </pc:sldMkLst>
        <pc:spChg chg="mod">
          <ac:chgData name="Sakshi Pandharipande" userId="e23f82a4-fba2-41da-a05b-b444a9a5c419" providerId="ADAL" clId="{7FD36C5E-A8BF-46E6-ACD8-E19A19335BC9}" dt="2024-11-07T09:01:37.784" v="276" actId="14100"/>
          <ac:spMkLst>
            <pc:docMk/>
            <pc:sldMk cId="1633003884" sldId="301"/>
            <ac:spMk id="2" creationId="{FB2FA70A-72DE-8655-887F-48A84E06CBD5}"/>
          </ac:spMkLst>
        </pc:spChg>
        <pc:spChg chg="del mod">
          <ac:chgData name="Sakshi Pandharipande" userId="e23f82a4-fba2-41da-a05b-b444a9a5c419" providerId="ADAL" clId="{7FD36C5E-A8BF-46E6-ACD8-E19A19335BC9}" dt="2024-11-07T09:01:51.444" v="279"/>
          <ac:spMkLst>
            <pc:docMk/>
            <pc:sldMk cId="1633003884" sldId="301"/>
            <ac:spMk id="4" creationId="{EA9D1CB2-C4B8-954B-9D56-D9A28FC7DBDD}"/>
          </ac:spMkLst>
        </pc:spChg>
        <pc:spChg chg="add mod">
          <ac:chgData name="Sakshi Pandharipande" userId="e23f82a4-fba2-41da-a05b-b444a9a5c419" providerId="ADAL" clId="{7FD36C5E-A8BF-46E6-ACD8-E19A19335BC9}" dt="2024-11-14T04:47:18.865" v="480" actId="478"/>
          <ac:spMkLst>
            <pc:docMk/>
            <pc:sldMk cId="1633003884" sldId="301"/>
            <ac:spMk id="6" creationId="{C476EB6F-261A-46FD-2C46-D2476A4DCC90}"/>
          </ac:spMkLst>
        </pc:spChg>
        <pc:picChg chg="add del mod">
          <ac:chgData name="Sakshi Pandharipande" userId="e23f82a4-fba2-41da-a05b-b444a9a5c419" providerId="ADAL" clId="{7FD36C5E-A8BF-46E6-ACD8-E19A19335BC9}" dt="2024-11-14T04:47:18.865" v="480" actId="478"/>
          <ac:picMkLst>
            <pc:docMk/>
            <pc:sldMk cId="1633003884" sldId="301"/>
            <ac:picMk id="5" creationId="{9712E6F4-D8B7-0FD3-46B3-284A6719020A}"/>
          </ac:picMkLst>
        </pc:picChg>
      </pc:sldChg>
      <pc:sldChg chg="modSp new mod">
        <pc:chgData name="Sakshi Pandharipande" userId="e23f82a4-fba2-41da-a05b-b444a9a5c419" providerId="ADAL" clId="{7FD36C5E-A8BF-46E6-ACD8-E19A19335BC9}" dt="2024-11-14T04:56:42.741" v="540" actId="12"/>
        <pc:sldMkLst>
          <pc:docMk/>
          <pc:sldMk cId="4215229157" sldId="302"/>
        </pc:sldMkLst>
        <pc:spChg chg="mod">
          <ac:chgData name="Sakshi Pandharipande" userId="e23f82a4-fba2-41da-a05b-b444a9a5c419" providerId="ADAL" clId="{7FD36C5E-A8BF-46E6-ACD8-E19A19335BC9}" dt="2024-11-14T04:55:23.758" v="524" actId="1076"/>
          <ac:spMkLst>
            <pc:docMk/>
            <pc:sldMk cId="4215229157" sldId="302"/>
            <ac:spMk id="2" creationId="{BEF622CD-1197-2829-7F89-172157EC3B90}"/>
          </ac:spMkLst>
        </pc:spChg>
        <pc:spChg chg="mod">
          <ac:chgData name="Sakshi Pandharipande" userId="e23f82a4-fba2-41da-a05b-b444a9a5c419" providerId="ADAL" clId="{7FD36C5E-A8BF-46E6-ACD8-E19A19335BC9}" dt="2024-11-14T04:56:42.741" v="540" actId="12"/>
          <ac:spMkLst>
            <pc:docMk/>
            <pc:sldMk cId="4215229157" sldId="302"/>
            <ac:spMk id="3" creationId="{13C724EB-97DA-A052-4338-2A580EBA02B2}"/>
          </ac:spMkLst>
        </pc:spChg>
      </pc:sldChg>
      <pc:sldChg chg="addSp modSp new mod ord">
        <pc:chgData name="Sakshi Pandharipande" userId="e23f82a4-fba2-41da-a05b-b444a9a5c419" providerId="ADAL" clId="{7FD36C5E-A8BF-46E6-ACD8-E19A19335BC9}" dt="2024-11-14T06:00:45.253" v="914" actId="1076"/>
        <pc:sldMkLst>
          <pc:docMk/>
          <pc:sldMk cId="1985236360" sldId="303"/>
        </pc:sldMkLst>
        <pc:spChg chg="mod">
          <ac:chgData name="Sakshi Pandharipande" userId="e23f82a4-fba2-41da-a05b-b444a9a5c419" providerId="ADAL" clId="{7FD36C5E-A8BF-46E6-ACD8-E19A19335BC9}" dt="2024-11-14T05:01:06.792" v="564"/>
          <ac:spMkLst>
            <pc:docMk/>
            <pc:sldMk cId="1985236360" sldId="303"/>
            <ac:spMk id="2" creationId="{8FA09869-EF19-A8D3-AEC3-9A6DA1EB9D2B}"/>
          </ac:spMkLst>
        </pc:spChg>
        <pc:spChg chg="mod">
          <ac:chgData name="Sakshi Pandharipande" userId="e23f82a4-fba2-41da-a05b-b444a9a5c419" providerId="ADAL" clId="{7FD36C5E-A8BF-46E6-ACD8-E19A19335BC9}" dt="2024-11-14T05:05:24.588" v="640" actId="12"/>
          <ac:spMkLst>
            <pc:docMk/>
            <pc:sldMk cId="1985236360" sldId="303"/>
            <ac:spMk id="3" creationId="{0A768F27-F088-B83A-74CA-A8D0F827E1D0}"/>
          </ac:spMkLst>
        </pc:spChg>
        <pc:spChg chg="mod">
          <ac:chgData name="Sakshi Pandharipande" userId="e23f82a4-fba2-41da-a05b-b444a9a5c419" providerId="ADAL" clId="{7FD36C5E-A8BF-46E6-ACD8-E19A19335BC9}" dt="2024-11-14T06:00:33.307" v="911" actId="1076"/>
          <ac:spMkLst>
            <pc:docMk/>
            <pc:sldMk cId="1985236360" sldId="303"/>
            <ac:spMk id="4" creationId="{7588676B-1439-9FE9-746F-0DA78D564FCE}"/>
          </ac:spMkLst>
        </pc:spChg>
        <pc:picChg chg="add mod">
          <ac:chgData name="Sakshi Pandharipande" userId="e23f82a4-fba2-41da-a05b-b444a9a5c419" providerId="ADAL" clId="{7FD36C5E-A8BF-46E6-ACD8-E19A19335BC9}" dt="2024-11-14T05:59:26.406" v="905" actId="1076"/>
          <ac:picMkLst>
            <pc:docMk/>
            <pc:sldMk cId="1985236360" sldId="303"/>
            <ac:picMk id="5122" creationId="{CDDDB4E8-B15D-E4CB-309D-199ADB5DACC1}"/>
          </ac:picMkLst>
        </pc:picChg>
        <pc:picChg chg="add">
          <ac:chgData name="Sakshi Pandharipande" userId="e23f82a4-fba2-41da-a05b-b444a9a5c419" providerId="ADAL" clId="{7FD36C5E-A8BF-46E6-ACD8-E19A19335BC9}" dt="2024-11-14T05:59:29.887" v="906"/>
          <ac:picMkLst>
            <pc:docMk/>
            <pc:sldMk cId="1985236360" sldId="303"/>
            <ac:picMk id="5124" creationId="{6F7CB8B5-F764-3ADC-7C67-1A6464BC89B9}"/>
          </ac:picMkLst>
        </pc:picChg>
        <pc:picChg chg="add mod">
          <ac:chgData name="Sakshi Pandharipande" userId="e23f82a4-fba2-41da-a05b-b444a9a5c419" providerId="ADAL" clId="{7FD36C5E-A8BF-46E6-ACD8-E19A19335BC9}" dt="2024-11-14T06:00:45.253" v="914" actId="1076"/>
          <ac:picMkLst>
            <pc:docMk/>
            <pc:sldMk cId="1985236360" sldId="303"/>
            <ac:picMk id="5126" creationId="{BF3C5FB4-BDA6-9AF6-1165-E69B3D15D3B9}"/>
          </ac:picMkLst>
        </pc:picChg>
      </pc:sldChg>
      <pc:sldChg chg="addSp modSp new mod">
        <pc:chgData name="Sakshi Pandharipande" userId="e23f82a4-fba2-41da-a05b-b444a9a5c419" providerId="ADAL" clId="{7FD36C5E-A8BF-46E6-ACD8-E19A19335BC9}" dt="2024-11-14T05:20:08.145" v="725" actId="20577"/>
        <pc:sldMkLst>
          <pc:docMk/>
          <pc:sldMk cId="1695315815" sldId="304"/>
        </pc:sldMkLst>
        <pc:spChg chg="mod">
          <ac:chgData name="Sakshi Pandharipande" userId="e23f82a4-fba2-41da-a05b-b444a9a5c419" providerId="ADAL" clId="{7FD36C5E-A8BF-46E6-ACD8-E19A19335BC9}" dt="2024-11-14T05:17:34.973" v="720" actId="27636"/>
          <ac:spMkLst>
            <pc:docMk/>
            <pc:sldMk cId="1695315815" sldId="304"/>
            <ac:spMk id="2" creationId="{072BDB78-4B20-F179-1130-F7BA9A41814B}"/>
          </ac:spMkLst>
        </pc:spChg>
        <pc:spChg chg="mod">
          <ac:chgData name="Sakshi Pandharipande" userId="e23f82a4-fba2-41da-a05b-b444a9a5c419" providerId="ADAL" clId="{7FD36C5E-A8BF-46E6-ACD8-E19A19335BC9}" dt="2024-11-14T05:20:08.145" v="725" actId="20577"/>
          <ac:spMkLst>
            <pc:docMk/>
            <pc:sldMk cId="1695315815" sldId="304"/>
            <ac:spMk id="3" creationId="{44DF5B84-C405-68C1-BD4D-7A47A143355C}"/>
          </ac:spMkLst>
        </pc:spChg>
        <pc:spChg chg="mod">
          <ac:chgData name="Sakshi Pandharipande" userId="e23f82a4-fba2-41da-a05b-b444a9a5c419" providerId="ADAL" clId="{7FD36C5E-A8BF-46E6-ACD8-E19A19335BC9}" dt="2024-11-14T05:07:19.131" v="645" actId="14100"/>
          <ac:spMkLst>
            <pc:docMk/>
            <pc:sldMk cId="1695315815" sldId="304"/>
            <ac:spMk id="4" creationId="{E569B9A2-4225-6F3A-DE6E-A18D84BD7219}"/>
          </ac:spMkLst>
        </pc:spChg>
        <pc:spChg chg="add">
          <ac:chgData name="Sakshi Pandharipande" userId="e23f82a4-fba2-41da-a05b-b444a9a5c419" providerId="ADAL" clId="{7FD36C5E-A8BF-46E6-ACD8-E19A19335BC9}" dt="2024-11-14T05:13:10.824" v="655"/>
          <ac:spMkLst>
            <pc:docMk/>
            <pc:sldMk cId="1695315815" sldId="304"/>
            <ac:spMk id="6" creationId="{44C455F7-28FD-E931-6D9D-391C70864D0C}"/>
          </ac:spMkLst>
        </pc:spChg>
        <pc:spChg chg="add mod">
          <ac:chgData name="Sakshi Pandharipande" userId="e23f82a4-fba2-41da-a05b-b444a9a5c419" providerId="ADAL" clId="{7FD36C5E-A8BF-46E6-ACD8-E19A19335BC9}" dt="2024-11-14T05:13:15.027" v="657"/>
          <ac:spMkLst>
            <pc:docMk/>
            <pc:sldMk cId="1695315815" sldId="304"/>
            <ac:spMk id="7" creationId="{B3AEE497-842C-6138-0681-6115F5F82AC1}"/>
          </ac:spMkLst>
        </pc:spChg>
        <pc:spChg chg="add">
          <ac:chgData name="Sakshi Pandharipande" userId="e23f82a4-fba2-41da-a05b-b444a9a5c419" providerId="ADAL" clId="{7FD36C5E-A8BF-46E6-ACD8-E19A19335BC9}" dt="2024-11-14T05:13:31.642" v="662"/>
          <ac:spMkLst>
            <pc:docMk/>
            <pc:sldMk cId="1695315815" sldId="304"/>
            <ac:spMk id="8" creationId="{9CB18E97-C0F3-E300-4F60-67CC6CF048ED}"/>
          </ac:spMkLst>
        </pc:spChg>
        <pc:spChg chg="add">
          <ac:chgData name="Sakshi Pandharipande" userId="e23f82a4-fba2-41da-a05b-b444a9a5c419" providerId="ADAL" clId="{7FD36C5E-A8BF-46E6-ACD8-E19A19335BC9}" dt="2024-11-14T05:14:12.258" v="667"/>
          <ac:spMkLst>
            <pc:docMk/>
            <pc:sldMk cId="1695315815" sldId="304"/>
            <ac:spMk id="9" creationId="{9465E1B9-FF29-3E06-9243-27DA043DA64E}"/>
          </ac:spMkLst>
        </pc:spChg>
        <pc:spChg chg="add">
          <ac:chgData name="Sakshi Pandharipande" userId="e23f82a4-fba2-41da-a05b-b444a9a5c419" providerId="ADAL" clId="{7FD36C5E-A8BF-46E6-ACD8-E19A19335BC9}" dt="2024-11-14T05:14:22.090" v="668"/>
          <ac:spMkLst>
            <pc:docMk/>
            <pc:sldMk cId="1695315815" sldId="304"/>
            <ac:spMk id="10" creationId="{231FCD11-3E5B-CA8B-4F33-6B857BDE728B}"/>
          </ac:spMkLst>
        </pc:spChg>
        <pc:spChg chg="add">
          <ac:chgData name="Sakshi Pandharipande" userId="e23f82a4-fba2-41da-a05b-b444a9a5c419" providerId="ADAL" clId="{7FD36C5E-A8BF-46E6-ACD8-E19A19335BC9}" dt="2024-11-14T05:14:34.158" v="669"/>
          <ac:spMkLst>
            <pc:docMk/>
            <pc:sldMk cId="1695315815" sldId="304"/>
            <ac:spMk id="11" creationId="{D4611E9D-65CB-2FF4-20D2-9B01B60D7693}"/>
          </ac:spMkLst>
        </pc:spChg>
        <pc:spChg chg="add">
          <ac:chgData name="Sakshi Pandharipande" userId="e23f82a4-fba2-41da-a05b-b444a9a5c419" providerId="ADAL" clId="{7FD36C5E-A8BF-46E6-ACD8-E19A19335BC9}" dt="2024-11-14T05:14:53.196" v="692"/>
          <ac:spMkLst>
            <pc:docMk/>
            <pc:sldMk cId="1695315815" sldId="304"/>
            <ac:spMk id="12" creationId="{B8EDB679-1ED6-B3D2-ACC5-0E585D85CD46}"/>
          </ac:spMkLst>
        </pc:spChg>
        <pc:spChg chg="add">
          <ac:chgData name="Sakshi Pandharipande" userId="e23f82a4-fba2-41da-a05b-b444a9a5c419" providerId="ADAL" clId="{7FD36C5E-A8BF-46E6-ACD8-E19A19335BC9}" dt="2024-11-14T05:15:05.423" v="693"/>
          <ac:spMkLst>
            <pc:docMk/>
            <pc:sldMk cId="1695315815" sldId="304"/>
            <ac:spMk id="13" creationId="{9B1B2642-1373-30F1-FC07-DDEFA1A77258}"/>
          </ac:spMkLst>
        </pc:spChg>
        <pc:spChg chg="add mod">
          <ac:chgData name="Sakshi Pandharipande" userId="e23f82a4-fba2-41da-a05b-b444a9a5c419" providerId="ADAL" clId="{7FD36C5E-A8BF-46E6-ACD8-E19A19335BC9}" dt="2024-11-14T05:15:09.972" v="695"/>
          <ac:spMkLst>
            <pc:docMk/>
            <pc:sldMk cId="1695315815" sldId="304"/>
            <ac:spMk id="14" creationId="{B9FAB6CF-D251-81E9-E84D-A1612233A8E3}"/>
          </ac:spMkLst>
        </pc:spChg>
        <pc:spChg chg="add">
          <ac:chgData name="Sakshi Pandharipande" userId="e23f82a4-fba2-41da-a05b-b444a9a5c419" providerId="ADAL" clId="{7FD36C5E-A8BF-46E6-ACD8-E19A19335BC9}" dt="2024-11-14T05:15:14.853" v="698"/>
          <ac:spMkLst>
            <pc:docMk/>
            <pc:sldMk cId="1695315815" sldId="304"/>
            <ac:spMk id="15" creationId="{72450B0F-163D-9506-7211-8F2E10890BBE}"/>
          </ac:spMkLst>
        </pc:spChg>
        <pc:spChg chg="add">
          <ac:chgData name="Sakshi Pandharipande" userId="e23f82a4-fba2-41da-a05b-b444a9a5c419" providerId="ADAL" clId="{7FD36C5E-A8BF-46E6-ACD8-E19A19335BC9}" dt="2024-11-14T05:15:23.457" v="700"/>
          <ac:spMkLst>
            <pc:docMk/>
            <pc:sldMk cId="1695315815" sldId="304"/>
            <ac:spMk id="16" creationId="{A9873979-8692-5869-A929-6BDCFE9A5A6C}"/>
          </ac:spMkLst>
        </pc:spChg>
        <pc:spChg chg="add">
          <ac:chgData name="Sakshi Pandharipande" userId="e23f82a4-fba2-41da-a05b-b444a9a5c419" providerId="ADAL" clId="{7FD36C5E-A8BF-46E6-ACD8-E19A19335BC9}" dt="2024-11-14T05:15:58.806" v="707"/>
          <ac:spMkLst>
            <pc:docMk/>
            <pc:sldMk cId="1695315815" sldId="304"/>
            <ac:spMk id="17" creationId="{94C43AC7-9D99-44DD-6B6D-16A427652FC5}"/>
          </ac:spMkLst>
        </pc:spChg>
      </pc:sldChg>
      <pc:sldChg chg="modSp new mod">
        <pc:chgData name="Sakshi Pandharipande" userId="e23f82a4-fba2-41da-a05b-b444a9a5c419" providerId="ADAL" clId="{7FD36C5E-A8BF-46E6-ACD8-E19A19335BC9}" dt="2024-11-14T06:08:43.617" v="984" actId="1076"/>
        <pc:sldMkLst>
          <pc:docMk/>
          <pc:sldMk cId="3500997004" sldId="305"/>
        </pc:sldMkLst>
        <pc:spChg chg="mod">
          <ac:chgData name="Sakshi Pandharipande" userId="e23f82a4-fba2-41da-a05b-b444a9a5c419" providerId="ADAL" clId="{7FD36C5E-A8BF-46E6-ACD8-E19A19335BC9}" dt="2024-11-14T06:08:43.617" v="984" actId="1076"/>
          <ac:spMkLst>
            <pc:docMk/>
            <pc:sldMk cId="3500997004" sldId="305"/>
            <ac:spMk id="2" creationId="{43E76D46-CD7B-C629-54BE-F9180635E1B2}"/>
          </ac:spMkLst>
        </pc:spChg>
      </pc:sldChg>
      <pc:sldChg chg="modSp new mod ord">
        <pc:chgData name="Sakshi Pandharipande" userId="e23f82a4-fba2-41da-a05b-b444a9a5c419" providerId="ADAL" clId="{7FD36C5E-A8BF-46E6-ACD8-E19A19335BC9}" dt="2024-11-14T06:13:26.383" v="1025" actId="12"/>
        <pc:sldMkLst>
          <pc:docMk/>
          <pc:sldMk cId="2500268040" sldId="306"/>
        </pc:sldMkLst>
        <pc:spChg chg="mod">
          <ac:chgData name="Sakshi Pandharipande" userId="e23f82a4-fba2-41da-a05b-b444a9a5c419" providerId="ADAL" clId="{7FD36C5E-A8BF-46E6-ACD8-E19A19335BC9}" dt="2024-11-14T06:12:58.975" v="1020" actId="27636"/>
          <ac:spMkLst>
            <pc:docMk/>
            <pc:sldMk cId="2500268040" sldId="306"/>
            <ac:spMk id="2" creationId="{31C75204-78F7-E6B5-41AE-C258A4CA5828}"/>
          </ac:spMkLst>
        </pc:spChg>
        <pc:spChg chg="mod">
          <ac:chgData name="Sakshi Pandharipande" userId="e23f82a4-fba2-41da-a05b-b444a9a5c419" providerId="ADAL" clId="{7FD36C5E-A8BF-46E6-ACD8-E19A19335BC9}" dt="2024-11-14T06:13:26.383" v="1025" actId="12"/>
          <ac:spMkLst>
            <pc:docMk/>
            <pc:sldMk cId="2500268040" sldId="306"/>
            <ac:spMk id="4" creationId="{EAE011DA-0A27-D1ED-123B-4E1CB4A26CF1}"/>
          </ac:spMkLst>
        </pc:spChg>
      </pc:sldChg>
      <pc:sldChg chg="modSp new mod ord">
        <pc:chgData name="Sakshi Pandharipande" userId="e23f82a4-fba2-41da-a05b-b444a9a5c419" providerId="ADAL" clId="{7FD36C5E-A8BF-46E6-ACD8-E19A19335BC9}" dt="2024-11-17T07:45:09.851" v="1105" actId="1076"/>
        <pc:sldMkLst>
          <pc:docMk/>
          <pc:sldMk cId="4224682956" sldId="307"/>
        </pc:sldMkLst>
        <pc:spChg chg="mod">
          <ac:chgData name="Sakshi Pandharipande" userId="e23f82a4-fba2-41da-a05b-b444a9a5c419" providerId="ADAL" clId="{7FD36C5E-A8BF-46E6-ACD8-E19A19335BC9}" dt="2024-11-17T07:45:09.851" v="1105" actId="1076"/>
          <ac:spMkLst>
            <pc:docMk/>
            <pc:sldMk cId="4224682956" sldId="307"/>
            <ac:spMk id="2" creationId="{A8FFD4B1-C7DC-1824-3D85-B272E5EABACA}"/>
          </ac:spMkLst>
        </pc:spChg>
      </pc:sldChg>
      <pc:sldChg chg="modSp new mod ord">
        <pc:chgData name="Sakshi Pandharipande" userId="e23f82a4-fba2-41da-a05b-b444a9a5c419" providerId="ADAL" clId="{7FD36C5E-A8BF-46E6-ACD8-E19A19335BC9}" dt="2024-11-17T07:49:33.592" v="1146" actId="12"/>
        <pc:sldMkLst>
          <pc:docMk/>
          <pc:sldMk cId="2461446473" sldId="308"/>
        </pc:sldMkLst>
        <pc:spChg chg="mod">
          <ac:chgData name="Sakshi Pandharipande" userId="e23f82a4-fba2-41da-a05b-b444a9a5c419" providerId="ADAL" clId="{7FD36C5E-A8BF-46E6-ACD8-E19A19335BC9}" dt="2024-11-17T07:46:13.883" v="1112"/>
          <ac:spMkLst>
            <pc:docMk/>
            <pc:sldMk cId="2461446473" sldId="308"/>
            <ac:spMk id="2" creationId="{3ECEC044-14F3-031B-919B-04153F03D997}"/>
          </ac:spMkLst>
        </pc:spChg>
        <pc:spChg chg="mod">
          <ac:chgData name="Sakshi Pandharipande" userId="e23f82a4-fba2-41da-a05b-b444a9a5c419" providerId="ADAL" clId="{7FD36C5E-A8BF-46E6-ACD8-E19A19335BC9}" dt="2024-11-17T07:49:33.592" v="1146" actId="12"/>
          <ac:spMkLst>
            <pc:docMk/>
            <pc:sldMk cId="2461446473" sldId="308"/>
            <ac:spMk id="4" creationId="{7F33613B-3EC7-84A6-FCE6-6A8AEB9EB46B}"/>
          </ac:spMkLst>
        </pc:spChg>
      </pc:sldChg>
      <pc:sldChg chg="addSp delSp modSp new mod">
        <pc:chgData name="Sakshi Pandharipande" userId="e23f82a4-fba2-41da-a05b-b444a9a5c419" providerId="ADAL" clId="{7FD36C5E-A8BF-46E6-ACD8-E19A19335BC9}" dt="2024-11-17T07:49:11.406" v="1143" actId="1076"/>
        <pc:sldMkLst>
          <pc:docMk/>
          <pc:sldMk cId="2074573225" sldId="309"/>
        </pc:sldMkLst>
        <pc:spChg chg="mod">
          <ac:chgData name="Sakshi Pandharipande" userId="e23f82a4-fba2-41da-a05b-b444a9a5c419" providerId="ADAL" clId="{7FD36C5E-A8BF-46E6-ACD8-E19A19335BC9}" dt="2024-11-17T07:47:54.738" v="1131"/>
          <ac:spMkLst>
            <pc:docMk/>
            <pc:sldMk cId="2074573225" sldId="309"/>
            <ac:spMk id="2" creationId="{224A8E21-5F0F-05D2-6641-8FFCD99A3DD9}"/>
          </ac:spMkLst>
        </pc:spChg>
        <pc:spChg chg="del mod">
          <ac:chgData name="Sakshi Pandharipande" userId="e23f82a4-fba2-41da-a05b-b444a9a5c419" providerId="ADAL" clId="{7FD36C5E-A8BF-46E6-ACD8-E19A19335BC9}" dt="2024-11-17T07:48:04.867" v="1132"/>
          <ac:spMkLst>
            <pc:docMk/>
            <pc:sldMk cId="2074573225" sldId="309"/>
            <ac:spMk id="4" creationId="{FC528AEB-2AE4-BA77-A0F9-F30AF4B37A0B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5" creationId="{5F8B840B-5EAD-70A0-D28E-6D4B1A73F734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6" creationId="{9779C56B-E1A5-E7FB-462C-922EED09547E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7" creationId="{4E005A46-E7AE-7E59-43A4-26BC4F88222E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8" creationId="{6F3432ED-B11E-2506-693F-7CA35D234E86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9" creationId="{442B0C43-6532-71AC-E44F-3A8AEDB64195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10" creationId="{AE447E3E-ECF2-BC0C-9CEC-A9ABCD61CC18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11" creationId="{B75078CC-97FA-2C25-2730-A7FEC87F7152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12" creationId="{05613735-E973-4FE8-AC27-86EB9EED2D75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13" creationId="{6D8A3239-1997-AE8B-ED61-0DEBC704F855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14" creationId="{8AADC00F-25A4-6FDE-5194-3E298FCD7148}"/>
          </ac:spMkLst>
        </pc:spChg>
        <pc:spChg chg="add">
          <ac:chgData name="Sakshi Pandharipande" userId="e23f82a4-fba2-41da-a05b-b444a9a5c419" providerId="ADAL" clId="{7FD36C5E-A8BF-46E6-ACD8-E19A19335BC9}" dt="2024-11-17T07:47:16.587" v="1122"/>
          <ac:spMkLst>
            <pc:docMk/>
            <pc:sldMk cId="2074573225" sldId="309"/>
            <ac:spMk id="15" creationId="{9FBD7934-F036-A41F-2A8F-F0164C1C8690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16" creationId="{88EBCB45-7709-926F-0957-C4A7C9D5709A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17" creationId="{BE092FC3-4461-F6BC-6A2D-B97E2F03F94E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18" creationId="{11A45C7B-85F1-A65D-35E7-E2EB16FAA312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19" creationId="{786F679C-650D-62B2-9D74-05C0932C2ABD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20" creationId="{4434ABB7-8208-2EF0-53B9-EE8B878D7AAF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21" creationId="{C35027CA-0631-D120-9DCB-03AE9D9C0173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22" creationId="{CCF581FF-3CE7-F85F-23EC-39118FEFC053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23" creationId="{90E883F2-D87D-CE67-948C-A464202F1FED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24" creationId="{CA6F522C-9036-90B6-4207-3474B475A0A3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25" creationId="{6090609D-FB5F-17CB-468F-2F66823275E3}"/>
          </ac:spMkLst>
        </pc:spChg>
        <pc:spChg chg="add">
          <ac:chgData name="Sakshi Pandharipande" userId="e23f82a4-fba2-41da-a05b-b444a9a5c419" providerId="ADAL" clId="{7FD36C5E-A8BF-46E6-ACD8-E19A19335BC9}" dt="2024-11-17T07:47:37.790" v="1128"/>
          <ac:spMkLst>
            <pc:docMk/>
            <pc:sldMk cId="2074573225" sldId="309"/>
            <ac:spMk id="26" creationId="{D8F7538C-283B-BF5D-CEFE-EC6B7AD7CA28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27" creationId="{8189940F-7C8F-0F06-FDB7-7F5773F44B8B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28" creationId="{36C8B1CD-BFE3-BE3E-84A2-5CCDBAB8C131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29" creationId="{27304E50-EAF9-68F8-0CCD-CF8701503A20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30" creationId="{56714170-6537-FD80-ED33-90896BD5FDF5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31" creationId="{A93B3D3C-AB50-E637-7B00-9525FCD687C8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32" creationId="{B20C61EE-48F9-BC0A-4827-7F4D8BDF1359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33" creationId="{17C20060-2CFB-DEE2-2398-24BAB9931C55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34" creationId="{24D5A44A-3377-F41A-C754-2F5DE8A950A9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35" creationId="{645F9F8D-C187-96B4-C25D-2F61E8B0B410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36" creationId="{CDFA8EF7-9005-A594-A3C0-980A23573F7E}"/>
          </ac:spMkLst>
        </pc:spChg>
        <pc:spChg chg="add">
          <ac:chgData name="Sakshi Pandharipande" userId="e23f82a4-fba2-41da-a05b-b444a9a5c419" providerId="ADAL" clId="{7FD36C5E-A8BF-46E6-ACD8-E19A19335BC9}" dt="2024-11-17T07:47:44.130" v="1130"/>
          <ac:spMkLst>
            <pc:docMk/>
            <pc:sldMk cId="2074573225" sldId="309"/>
            <ac:spMk id="37" creationId="{05235C69-14D5-8BCD-C494-FFB76F3FB7F9}"/>
          </ac:spMkLst>
        </pc:spChg>
        <pc:spChg chg="add mod">
          <ac:chgData name="Sakshi Pandharipande" userId="e23f82a4-fba2-41da-a05b-b444a9a5c419" providerId="ADAL" clId="{7FD36C5E-A8BF-46E6-ACD8-E19A19335BC9}" dt="2024-11-17T07:49:11.406" v="1143" actId="1076"/>
          <ac:spMkLst>
            <pc:docMk/>
            <pc:sldMk cId="2074573225" sldId="309"/>
            <ac:spMk id="38" creationId="{F238EA8C-C888-8D2C-4B9E-7D75DFEB1BFD}"/>
          </ac:spMkLst>
        </pc:spChg>
      </pc:sldChg>
      <pc:sldChg chg="modSp new mod ord">
        <pc:chgData name="Sakshi Pandharipande" userId="e23f82a4-fba2-41da-a05b-b444a9a5c419" providerId="ADAL" clId="{7FD36C5E-A8BF-46E6-ACD8-E19A19335BC9}" dt="2024-11-17T07:50:04.549" v="1155" actId="20577"/>
        <pc:sldMkLst>
          <pc:docMk/>
          <pc:sldMk cId="2674972234" sldId="310"/>
        </pc:sldMkLst>
        <pc:spChg chg="mod">
          <ac:chgData name="Sakshi Pandharipande" userId="e23f82a4-fba2-41da-a05b-b444a9a5c419" providerId="ADAL" clId="{7FD36C5E-A8BF-46E6-ACD8-E19A19335BC9}" dt="2024-11-17T07:50:04.549" v="1155" actId="20577"/>
          <ac:spMkLst>
            <pc:docMk/>
            <pc:sldMk cId="2674972234" sldId="310"/>
            <ac:spMk id="2" creationId="{8E0F25CC-C2C4-BD44-6180-D8E077DA14F5}"/>
          </ac:spMkLst>
        </pc:spChg>
      </pc:sldChg>
      <pc:sldChg chg="addSp modSp new mod ord">
        <pc:chgData name="Sakshi Pandharipande" userId="e23f82a4-fba2-41da-a05b-b444a9a5c419" providerId="ADAL" clId="{7FD36C5E-A8BF-46E6-ACD8-E19A19335BC9}" dt="2024-11-17T08:06:24.540" v="1234" actId="1076"/>
        <pc:sldMkLst>
          <pc:docMk/>
          <pc:sldMk cId="3974233691" sldId="311"/>
        </pc:sldMkLst>
        <pc:spChg chg="mod">
          <ac:chgData name="Sakshi Pandharipande" userId="e23f82a4-fba2-41da-a05b-b444a9a5c419" providerId="ADAL" clId="{7FD36C5E-A8BF-46E6-ACD8-E19A19335BC9}" dt="2024-11-17T08:00:43.819" v="1165"/>
          <ac:spMkLst>
            <pc:docMk/>
            <pc:sldMk cId="3974233691" sldId="311"/>
            <ac:spMk id="2" creationId="{5F626614-EFA2-8E3C-14A7-98EC5BFDB9A2}"/>
          </ac:spMkLst>
        </pc:spChg>
        <pc:spChg chg="mod">
          <ac:chgData name="Sakshi Pandharipande" userId="e23f82a4-fba2-41da-a05b-b444a9a5c419" providerId="ADAL" clId="{7FD36C5E-A8BF-46E6-ACD8-E19A19335BC9}" dt="2024-11-17T08:06:24.540" v="1234" actId="1076"/>
          <ac:spMkLst>
            <pc:docMk/>
            <pc:sldMk cId="3974233691" sldId="311"/>
            <ac:spMk id="4" creationId="{6F4E5C5E-1CBC-0D71-9203-BE03D4FD6EE0}"/>
          </ac:spMkLst>
        </pc:spChg>
        <pc:spChg chg="add">
          <ac:chgData name="Sakshi Pandharipande" userId="e23f82a4-fba2-41da-a05b-b444a9a5c419" providerId="ADAL" clId="{7FD36C5E-A8BF-46E6-ACD8-E19A19335BC9}" dt="2024-11-17T08:02:04.773" v="1168"/>
          <ac:spMkLst>
            <pc:docMk/>
            <pc:sldMk cId="3974233691" sldId="311"/>
            <ac:spMk id="5" creationId="{830AFA0D-3F57-FDB0-1A07-AE36BC7991ED}"/>
          </ac:spMkLst>
        </pc:spChg>
      </pc:sldChg>
      <pc:sldChg chg="addSp delSp modSp new mod">
        <pc:chgData name="Sakshi Pandharipande" userId="e23f82a4-fba2-41da-a05b-b444a9a5c419" providerId="ADAL" clId="{7FD36C5E-A8BF-46E6-ACD8-E19A19335BC9}" dt="2024-11-17T08:06:15.898" v="1233" actId="20577"/>
        <pc:sldMkLst>
          <pc:docMk/>
          <pc:sldMk cId="3489485162" sldId="312"/>
        </pc:sldMkLst>
        <pc:spChg chg="add del mod">
          <ac:chgData name="Sakshi Pandharipande" userId="e23f82a4-fba2-41da-a05b-b444a9a5c419" providerId="ADAL" clId="{7FD36C5E-A8BF-46E6-ACD8-E19A19335BC9}" dt="2024-11-17T08:02:30.157" v="1175" actId="1076"/>
          <ac:spMkLst>
            <pc:docMk/>
            <pc:sldMk cId="3489485162" sldId="312"/>
            <ac:spMk id="2" creationId="{ADC136C9-8AAC-9DD7-3F8F-EA85414081C2}"/>
          </ac:spMkLst>
        </pc:spChg>
        <pc:spChg chg="add del mod">
          <ac:chgData name="Sakshi Pandharipande" userId="e23f82a4-fba2-41da-a05b-b444a9a5c419" providerId="ADAL" clId="{7FD36C5E-A8BF-46E6-ACD8-E19A19335BC9}" dt="2024-11-17T08:06:15.898" v="1233" actId="20577"/>
          <ac:spMkLst>
            <pc:docMk/>
            <pc:sldMk cId="3489485162" sldId="312"/>
            <ac:spMk id="4" creationId="{9E4F1B65-CDD5-4D87-D91F-47499E8B9FE2}"/>
          </ac:spMkLst>
        </pc:spChg>
        <pc:spChg chg="add mod">
          <ac:chgData name="Sakshi Pandharipande" userId="e23f82a4-fba2-41da-a05b-b444a9a5c419" providerId="ADAL" clId="{7FD36C5E-A8BF-46E6-ACD8-E19A19335BC9}" dt="2024-11-17T08:02:16.077" v="1171"/>
          <ac:spMkLst>
            <pc:docMk/>
            <pc:sldMk cId="3489485162" sldId="312"/>
            <ac:spMk id="5" creationId="{8110FE06-EA96-7914-5280-CF6EE82B88D2}"/>
          </ac:spMkLst>
        </pc:spChg>
        <pc:spChg chg="add mod">
          <ac:chgData name="Sakshi Pandharipande" userId="e23f82a4-fba2-41da-a05b-b444a9a5c419" providerId="ADAL" clId="{7FD36C5E-A8BF-46E6-ACD8-E19A19335BC9}" dt="2024-11-17T08:02:20.897" v="1173"/>
          <ac:spMkLst>
            <pc:docMk/>
            <pc:sldMk cId="3489485162" sldId="312"/>
            <ac:spMk id="6" creationId="{FC6124E3-A4D4-4FFD-5CF7-6A6AC60F8E7F}"/>
          </ac:spMkLst>
        </pc:spChg>
        <pc:spChg chg="add mod">
          <ac:chgData name="Sakshi Pandharipande" userId="e23f82a4-fba2-41da-a05b-b444a9a5c419" providerId="ADAL" clId="{7FD36C5E-A8BF-46E6-ACD8-E19A19335BC9}" dt="2024-11-17T08:02:56.166" v="1179"/>
          <ac:spMkLst>
            <pc:docMk/>
            <pc:sldMk cId="3489485162" sldId="312"/>
            <ac:spMk id="7" creationId="{E2E52E38-678D-F4A4-3C11-5F603486F588}"/>
          </ac:spMkLst>
        </pc:spChg>
        <pc:spChg chg="add">
          <ac:chgData name="Sakshi Pandharipande" userId="e23f82a4-fba2-41da-a05b-b444a9a5c419" providerId="ADAL" clId="{7FD36C5E-A8BF-46E6-ACD8-E19A19335BC9}" dt="2024-11-17T08:02:58.607" v="1181"/>
          <ac:spMkLst>
            <pc:docMk/>
            <pc:sldMk cId="3489485162" sldId="312"/>
            <ac:spMk id="8" creationId="{E90689AD-A5EB-3FF8-B30A-4955AC03CE88}"/>
          </ac:spMkLst>
        </pc:spChg>
        <pc:spChg chg="add">
          <ac:chgData name="Sakshi Pandharipande" userId="e23f82a4-fba2-41da-a05b-b444a9a5c419" providerId="ADAL" clId="{7FD36C5E-A8BF-46E6-ACD8-E19A19335BC9}" dt="2024-11-17T08:03:19.633" v="1185"/>
          <ac:spMkLst>
            <pc:docMk/>
            <pc:sldMk cId="3489485162" sldId="312"/>
            <ac:spMk id="9" creationId="{C1534949-DFDA-1AA9-EE8C-6C8D356D328E}"/>
          </ac:spMkLst>
        </pc:spChg>
        <pc:spChg chg="add">
          <ac:chgData name="Sakshi Pandharipande" userId="e23f82a4-fba2-41da-a05b-b444a9a5c419" providerId="ADAL" clId="{7FD36C5E-A8BF-46E6-ACD8-E19A19335BC9}" dt="2024-11-17T08:03:39.379" v="1188"/>
          <ac:spMkLst>
            <pc:docMk/>
            <pc:sldMk cId="3489485162" sldId="312"/>
            <ac:spMk id="10" creationId="{78CB2A74-12BF-0BC5-8D1B-1F15102526DC}"/>
          </ac:spMkLst>
        </pc:spChg>
        <pc:spChg chg="add">
          <ac:chgData name="Sakshi Pandharipande" userId="e23f82a4-fba2-41da-a05b-b444a9a5c419" providerId="ADAL" clId="{7FD36C5E-A8BF-46E6-ACD8-E19A19335BC9}" dt="2024-11-17T08:03:55.749" v="1190"/>
          <ac:spMkLst>
            <pc:docMk/>
            <pc:sldMk cId="3489485162" sldId="312"/>
            <ac:spMk id="11" creationId="{7DD9153B-8CC8-8CAE-8E32-865595F60F0D}"/>
          </ac:spMkLst>
        </pc:spChg>
        <pc:spChg chg="add">
          <ac:chgData name="Sakshi Pandharipande" userId="e23f82a4-fba2-41da-a05b-b444a9a5c419" providerId="ADAL" clId="{7FD36C5E-A8BF-46E6-ACD8-E19A19335BC9}" dt="2024-11-17T08:04:07.184" v="1191"/>
          <ac:spMkLst>
            <pc:docMk/>
            <pc:sldMk cId="3489485162" sldId="312"/>
            <ac:spMk id="12" creationId="{402A5F27-D5B3-5070-DAC6-A960BD3678E6}"/>
          </ac:spMkLst>
        </pc:spChg>
        <pc:spChg chg="add">
          <ac:chgData name="Sakshi Pandharipande" userId="e23f82a4-fba2-41da-a05b-b444a9a5c419" providerId="ADAL" clId="{7FD36C5E-A8BF-46E6-ACD8-E19A19335BC9}" dt="2024-11-17T08:04:41.819" v="1201"/>
          <ac:spMkLst>
            <pc:docMk/>
            <pc:sldMk cId="3489485162" sldId="312"/>
            <ac:spMk id="13" creationId="{90A137C7-A6D1-0B02-4A88-0B1B829DD12A}"/>
          </ac:spMkLst>
        </pc:spChg>
        <pc:spChg chg="add">
          <ac:chgData name="Sakshi Pandharipande" userId="e23f82a4-fba2-41da-a05b-b444a9a5c419" providerId="ADAL" clId="{7FD36C5E-A8BF-46E6-ACD8-E19A19335BC9}" dt="2024-11-17T08:04:57.667" v="1203"/>
          <ac:spMkLst>
            <pc:docMk/>
            <pc:sldMk cId="3489485162" sldId="312"/>
            <ac:spMk id="14" creationId="{CA8E712F-8B9D-5D1F-731E-4A5457ED6B70}"/>
          </ac:spMkLst>
        </pc:spChg>
      </pc:sldChg>
      <pc:sldChg chg="modSp new mod ord">
        <pc:chgData name="Sakshi Pandharipande" userId="e23f82a4-fba2-41da-a05b-b444a9a5c419" providerId="ADAL" clId="{7FD36C5E-A8BF-46E6-ACD8-E19A19335BC9}" dt="2024-11-17T08:06:55.092" v="1259" actId="20577"/>
        <pc:sldMkLst>
          <pc:docMk/>
          <pc:sldMk cId="2219808410" sldId="313"/>
        </pc:sldMkLst>
        <pc:spChg chg="mod">
          <ac:chgData name="Sakshi Pandharipande" userId="e23f82a4-fba2-41da-a05b-b444a9a5c419" providerId="ADAL" clId="{7FD36C5E-A8BF-46E6-ACD8-E19A19335BC9}" dt="2024-11-17T08:06:55.092" v="1259" actId="20577"/>
          <ac:spMkLst>
            <pc:docMk/>
            <pc:sldMk cId="2219808410" sldId="313"/>
            <ac:spMk id="2" creationId="{021B3732-C3C1-78CF-B6BB-9EED2EC0F57A}"/>
          </ac:spMkLst>
        </pc:spChg>
      </pc:sldChg>
      <pc:sldChg chg="addSp delSp modSp new mod ord">
        <pc:chgData name="Sakshi Pandharipande" userId="e23f82a4-fba2-41da-a05b-b444a9a5c419" providerId="ADAL" clId="{7FD36C5E-A8BF-46E6-ACD8-E19A19335BC9}" dt="2024-11-18T05:47:16.864" v="1650" actId="26606"/>
        <pc:sldMkLst>
          <pc:docMk/>
          <pc:sldMk cId="556612143" sldId="314"/>
        </pc:sldMkLst>
        <pc:spChg chg="del">
          <ac:chgData name="Sakshi Pandharipande" userId="e23f82a4-fba2-41da-a05b-b444a9a5c419" providerId="ADAL" clId="{7FD36C5E-A8BF-46E6-ACD8-E19A19335BC9}" dt="2024-11-17T08:13:25.177" v="1266" actId="26606"/>
          <ac:spMkLst>
            <pc:docMk/>
            <pc:sldMk cId="556612143" sldId="314"/>
            <ac:spMk id="2" creationId="{B51372C6-EC52-6FD5-48EB-93E02E9EA9A6}"/>
          </ac:spMkLst>
        </pc:spChg>
        <pc:spChg chg="mod ord modVis">
          <ac:chgData name="Sakshi Pandharipande" userId="e23f82a4-fba2-41da-a05b-b444a9a5c419" providerId="ADAL" clId="{7FD36C5E-A8BF-46E6-ACD8-E19A19335BC9}" dt="2024-11-18T05:47:16.864" v="1650" actId="26606"/>
          <ac:spMkLst>
            <pc:docMk/>
            <pc:sldMk cId="556612143" sldId="314"/>
            <ac:spMk id="3" creationId="{3DDEBDC2-C1BF-7010-0465-F8BF08B9A652}"/>
          </ac:spMkLst>
        </pc:spChg>
        <pc:spChg chg="del">
          <ac:chgData name="Sakshi Pandharipande" userId="e23f82a4-fba2-41da-a05b-b444a9a5c419" providerId="ADAL" clId="{7FD36C5E-A8BF-46E6-ACD8-E19A19335BC9}" dt="2024-11-17T08:13:18.119" v="1263"/>
          <ac:spMkLst>
            <pc:docMk/>
            <pc:sldMk cId="556612143" sldId="314"/>
            <ac:spMk id="4" creationId="{F71ADDA0-CEDB-A414-70B3-E976EEC4BD79}"/>
          </ac:spMkLst>
        </pc:spChg>
        <pc:spChg chg="del">
          <ac:chgData name="Sakshi Pandharipande" userId="e23f82a4-fba2-41da-a05b-b444a9a5c419" providerId="ADAL" clId="{7FD36C5E-A8BF-46E6-ACD8-E19A19335BC9}" dt="2024-11-17T08:13:25.177" v="1266" actId="26606"/>
          <ac:spMkLst>
            <pc:docMk/>
            <pc:sldMk cId="556612143" sldId="314"/>
            <ac:spMk id="5" creationId="{6FD722C7-7E20-25D7-5702-D5CEDF6D5AC0}"/>
          </ac:spMkLst>
        </pc:spChg>
        <pc:spChg chg="add del">
          <ac:chgData name="Sakshi Pandharipande" userId="e23f82a4-fba2-41da-a05b-b444a9a5c419" providerId="ADAL" clId="{7FD36C5E-A8BF-46E6-ACD8-E19A19335BC9}" dt="2024-11-18T05:47:16.864" v="1650" actId="26606"/>
          <ac:spMkLst>
            <pc:docMk/>
            <pc:sldMk cId="556612143" sldId="314"/>
            <ac:spMk id="13" creationId="{BE39C7DD-4950-61F1-F224-D04B56A21A7C}"/>
          </ac:spMkLst>
        </pc:spChg>
        <pc:spChg chg="add del">
          <ac:chgData name="Sakshi Pandharipande" userId="e23f82a4-fba2-41da-a05b-b444a9a5c419" providerId="ADAL" clId="{7FD36C5E-A8BF-46E6-ACD8-E19A19335BC9}" dt="2024-11-18T05:47:16.864" v="1650" actId="26606"/>
          <ac:spMkLst>
            <pc:docMk/>
            <pc:sldMk cId="556612143" sldId="314"/>
            <ac:spMk id="15" creationId="{294AB752-0CFB-A122-11B3-82133DB9AAC2}"/>
          </ac:spMkLst>
        </pc:spChg>
        <pc:picChg chg="add mod">
          <ac:chgData name="Sakshi Pandharipande" userId="e23f82a4-fba2-41da-a05b-b444a9a5c419" providerId="ADAL" clId="{7FD36C5E-A8BF-46E6-ACD8-E19A19335BC9}" dt="2024-11-18T05:47:16.864" v="1650" actId="26606"/>
          <ac:picMkLst>
            <pc:docMk/>
            <pc:sldMk cId="556612143" sldId="314"/>
            <ac:picMk id="6" creationId="{AEB36216-77B2-3A7D-83EE-A312373A77EE}"/>
          </ac:picMkLst>
        </pc:picChg>
        <pc:picChg chg="add del mod">
          <ac:chgData name="Sakshi Pandharipande" userId="e23f82a4-fba2-41da-a05b-b444a9a5c419" providerId="ADAL" clId="{7FD36C5E-A8BF-46E6-ACD8-E19A19335BC9}" dt="2024-11-17T08:23:07.326" v="1306" actId="478"/>
          <ac:picMkLst>
            <pc:docMk/>
            <pc:sldMk cId="556612143" sldId="314"/>
            <ac:picMk id="7" creationId="{CE747EAC-18CF-1901-756D-CE9911A83817}"/>
          </ac:picMkLst>
        </pc:picChg>
        <pc:picChg chg="add mod">
          <ac:chgData name="Sakshi Pandharipande" userId="e23f82a4-fba2-41da-a05b-b444a9a5c419" providerId="ADAL" clId="{7FD36C5E-A8BF-46E6-ACD8-E19A19335BC9}" dt="2024-11-18T05:47:16.864" v="1650" actId="26606"/>
          <ac:picMkLst>
            <pc:docMk/>
            <pc:sldMk cId="556612143" sldId="314"/>
            <ac:picMk id="8" creationId="{D8D17469-B9E2-0EA2-D68D-7A95ADB46767}"/>
          </ac:picMkLst>
        </pc:picChg>
      </pc:sldChg>
      <pc:sldChg chg="addSp delSp modSp new mod">
        <pc:chgData name="Sakshi Pandharipande" userId="e23f82a4-fba2-41da-a05b-b444a9a5c419" providerId="ADAL" clId="{7FD36C5E-A8BF-46E6-ACD8-E19A19335BC9}" dt="2024-11-17T08:26:42.833" v="1345" actId="14100"/>
        <pc:sldMkLst>
          <pc:docMk/>
          <pc:sldMk cId="1003766553" sldId="315"/>
        </pc:sldMkLst>
        <pc:spChg chg="del">
          <ac:chgData name="Sakshi Pandharipande" userId="e23f82a4-fba2-41da-a05b-b444a9a5c419" providerId="ADAL" clId="{7FD36C5E-A8BF-46E6-ACD8-E19A19335BC9}" dt="2024-11-17T08:14:31.163" v="1270" actId="26606"/>
          <ac:spMkLst>
            <pc:docMk/>
            <pc:sldMk cId="1003766553" sldId="315"/>
            <ac:spMk id="2" creationId="{24ED4135-2288-FE0F-4B77-BC1216EC896E}"/>
          </ac:spMkLst>
        </pc:spChg>
        <pc:spChg chg="mod ord modVis">
          <ac:chgData name="Sakshi Pandharipande" userId="e23f82a4-fba2-41da-a05b-b444a9a5c419" providerId="ADAL" clId="{7FD36C5E-A8BF-46E6-ACD8-E19A19335BC9}" dt="2024-11-17T08:14:31.163" v="1270" actId="26606"/>
          <ac:spMkLst>
            <pc:docMk/>
            <pc:sldMk cId="1003766553" sldId="315"/>
            <ac:spMk id="3" creationId="{14D6AD41-9C65-3AF5-0FD7-C5DAFAECD7A2}"/>
          </ac:spMkLst>
        </pc:spChg>
        <pc:spChg chg="del">
          <ac:chgData name="Sakshi Pandharipande" userId="e23f82a4-fba2-41da-a05b-b444a9a5c419" providerId="ADAL" clId="{7FD36C5E-A8BF-46E6-ACD8-E19A19335BC9}" dt="2024-11-17T08:14:27.465" v="1269"/>
          <ac:spMkLst>
            <pc:docMk/>
            <pc:sldMk cId="1003766553" sldId="315"/>
            <ac:spMk id="4" creationId="{9B5F0C22-3F6E-F449-ECFE-DC391F05A2CC}"/>
          </ac:spMkLst>
        </pc:spChg>
        <pc:spChg chg="del">
          <ac:chgData name="Sakshi Pandharipande" userId="e23f82a4-fba2-41da-a05b-b444a9a5c419" providerId="ADAL" clId="{7FD36C5E-A8BF-46E6-ACD8-E19A19335BC9}" dt="2024-11-17T08:14:31.163" v="1270" actId="26606"/>
          <ac:spMkLst>
            <pc:docMk/>
            <pc:sldMk cId="1003766553" sldId="315"/>
            <ac:spMk id="5" creationId="{409C379C-9673-830A-7C7D-5BB788A30886}"/>
          </ac:spMkLst>
        </pc:spChg>
        <pc:spChg chg="add del mod">
          <ac:chgData name="Sakshi Pandharipande" userId="e23f82a4-fba2-41da-a05b-b444a9a5c419" providerId="ADAL" clId="{7FD36C5E-A8BF-46E6-ACD8-E19A19335BC9}" dt="2024-11-17T08:24:48.042" v="1329"/>
          <ac:spMkLst>
            <pc:docMk/>
            <pc:sldMk cId="1003766553" sldId="315"/>
            <ac:spMk id="8" creationId="{84718AA1-D80E-6869-A91F-346EADD3D724}"/>
          </ac:spMkLst>
        </pc:spChg>
        <pc:picChg chg="add del mod">
          <ac:chgData name="Sakshi Pandharipande" userId="e23f82a4-fba2-41da-a05b-b444a9a5c419" providerId="ADAL" clId="{7FD36C5E-A8BF-46E6-ACD8-E19A19335BC9}" dt="2024-11-17T08:24:37.941" v="1328" actId="478"/>
          <ac:picMkLst>
            <pc:docMk/>
            <pc:sldMk cId="1003766553" sldId="315"/>
            <ac:picMk id="6" creationId="{E266E316-7873-6978-0636-F9CCF968CC2F}"/>
          </ac:picMkLst>
        </pc:picChg>
        <pc:picChg chg="add mod">
          <ac:chgData name="Sakshi Pandharipande" userId="e23f82a4-fba2-41da-a05b-b444a9a5c419" providerId="ADAL" clId="{7FD36C5E-A8BF-46E6-ACD8-E19A19335BC9}" dt="2024-11-17T08:26:24.006" v="1342" actId="14100"/>
          <ac:picMkLst>
            <pc:docMk/>
            <pc:sldMk cId="1003766553" sldId="315"/>
            <ac:picMk id="9" creationId="{B77FCE46-C484-7E92-B05B-3508A13A4B65}"/>
          </ac:picMkLst>
        </pc:picChg>
        <pc:picChg chg="add mod">
          <ac:chgData name="Sakshi Pandharipande" userId="e23f82a4-fba2-41da-a05b-b444a9a5c419" providerId="ADAL" clId="{7FD36C5E-A8BF-46E6-ACD8-E19A19335BC9}" dt="2024-11-17T08:26:42.833" v="1345" actId="14100"/>
          <ac:picMkLst>
            <pc:docMk/>
            <pc:sldMk cId="1003766553" sldId="315"/>
            <ac:picMk id="10" creationId="{4326A8EE-3EEA-3D2A-EED2-661C644ECCCA}"/>
          </ac:picMkLst>
        </pc:picChg>
      </pc:sldChg>
      <pc:sldChg chg="addSp delSp modSp new mod modClrScheme chgLayout">
        <pc:chgData name="Sakshi Pandharipande" userId="e23f82a4-fba2-41da-a05b-b444a9a5c419" providerId="ADAL" clId="{7FD36C5E-A8BF-46E6-ACD8-E19A19335BC9}" dt="2024-11-17T08:43:09.905" v="1378" actId="14100"/>
        <pc:sldMkLst>
          <pc:docMk/>
          <pc:sldMk cId="594428287" sldId="316"/>
        </pc:sldMkLst>
        <pc:spChg chg="add del">
          <ac:chgData name="Sakshi Pandharipande" userId="e23f82a4-fba2-41da-a05b-b444a9a5c419" providerId="ADAL" clId="{7FD36C5E-A8BF-46E6-ACD8-E19A19335BC9}" dt="2024-11-17T08:17:34.986" v="1291" actId="26606"/>
          <ac:spMkLst>
            <pc:docMk/>
            <pc:sldMk cId="594428287" sldId="316"/>
            <ac:spMk id="2" creationId="{0A39B7A2-A5D3-DCCF-CF0E-FFD434606105}"/>
          </ac:spMkLst>
        </pc:spChg>
        <pc:spChg chg="mod ord modVis">
          <ac:chgData name="Sakshi Pandharipande" userId="e23f82a4-fba2-41da-a05b-b444a9a5c419" providerId="ADAL" clId="{7FD36C5E-A8BF-46E6-ACD8-E19A19335BC9}" dt="2024-11-17T08:17:34.986" v="1291" actId="26606"/>
          <ac:spMkLst>
            <pc:docMk/>
            <pc:sldMk cId="594428287" sldId="316"/>
            <ac:spMk id="3" creationId="{7216E259-130A-AE19-A0FF-0BBEA6C9ECC2}"/>
          </ac:spMkLst>
        </pc:spChg>
        <pc:spChg chg="del">
          <ac:chgData name="Sakshi Pandharipande" userId="e23f82a4-fba2-41da-a05b-b444a9a5c419" providerId="ADAL" clId="{7FD36C5E-A8BF-46E6-ACD8-E19A19335BC9}" dt="2024-11-17T08:17:20.946" v="1288"/>
          <ac:spMkLst>
            <pc:docMk/>
            <pc:sldMk cId="594428287" sldId="316"/>
            <ac:spMk id="4" creationId="{D2875022-A014-C04A-C750-D3E86576395F}"/>
          </ac:spMkLst>
        </pc:spChg>
        <pc:spChg chg="add del">
          <ac:chgData name="Sakshi Pandharipande" userId="e23f82a4-fba2-41da-a05b-b444a9a5c419" providerId="ADAL" clId="{7FD36C5E-A8BF-46E6-ACD8-E19A19335BC9}" dt="2024-11-17T08:17:34.986" v="1291" actId="26606"/>
          <ac:spMkLst>
            <pc:docMk/>
            <pc:sldMk cId="594428287" sldId="316"/>
            <ac:spMk id="5" creationId="{1307E31C-3A93-F6D8-0EF2-0EB6FD077E3A}"/>
          </ac:spMkLst>
        </pc:spChg>
        <pc:spChg chg="add del mod">
          <ac:chgData name="Sakshi Pandharipande" userId="e23f82a4-fba2-41da-a05b-b444a9a5c419" providerId="ADAL" clId="{7FD36C5E-A8BF-46E6-ACD8-E19A19335BC9}" dt="2024-11-17T08:27:21.739" v="1346"/>
          <ac:spMkLst>
            <pc:docMk/>
            <pc:sldMk cId="594428287" sldId="316"/>
            <ac:spMk id="8" creationId="{F1E7DDA8-6BB7-3E68-4FE9-40FAF3E0142B}"/>
          </ac:spMkLst>
        </pc:spChg>
        <pc:spChg chg="add del mod">
          <ac:chgData name="Sakshi Pandharipande" userId="e23f82a4-fba2-41da-a05b-b444a9a5c419" providerId="ADAL" clId="{7FD36C5E-A8BF-46E6-ACD8-E19A19335BC9}" dt="2024-11-17T08:17:34.986" v="1290" actId="26606"/>
          <ac:spMkLst>
            <pc:docMk/>
            <pc:sldMk cId="594428287" sldId="316"/>
            <ac:spMk id="11" creationId="{CAF615E5-43A9-4EBD-6AA3-2EFB65546791}"/>
          </ac:spMkLst>
        </pc:spChg>
        <pc:spChg chg="add del mod">
          <ac:chgData name="Sakshi Pandharipande" userId="e23f82a4-fba2-41da-a05b-b444a9a5c419" providerId="ADAL" clId="{7FD36C5E-A8BF-46E6-ACD8-E19A19335BC9}" dt="2024-11-17T08:17:34.986" v="1290" actId="26606"/>
          <ac:spMkLst>
            <pc:docMk/>
            <pc:sldMk cId="594428287" sldId="316"/>
            <ac:spMk id="13" creationId="{801CDA09-75C6-2811-2435-32DE99807ECE}"/>
          </ac:spMkLst>
        </pc:spChg>
        <pc:spChg chg="add del mod">
          <ac:chgData name="Sakshi Pandharipande" userId="e23f82a4-fba2-41da-a05b-b444a9a5c419" providerId="ADAL" clId="{7FD36C5E-A8BF-46E6-ACD8-E19A19335BC9}" dt="2024-11-17T08:43:01.076" v="1374"/>
          <ac:spMkLst>
            <pc:docMk/>
            <pc:sldMk cId="594428287" sldId="316"/>
            <ac:spMk id="14" creationId="{4CFFAA1E-0239-DF1E-F540-299A4C263A85}"/>
          </ac:spMkLst>
        </pc:spChg>
        <pc:picChg chg="add del mod">
          <ac:chgData name="Sakshi Pandharipande" userId="e23f82a4-fba2-41da-a05b-b444a9a5c419" providerId="ADAL" clId="{7FD36C5E-A8BF-46E6-ACD8-E19A19335BC9}" dt="2024-11-17T08:26:13.010" v="1340" actId="478"/>
          <ac:picMkLst>
            <pc:docMk/>
            <pc:sldMk cId="594428287" sldId="316"/>
            <ac:picMk id="6" creationId="{29A745D5-7FFF-8302-F385-63B7BE76E596}"/>
          </ac:picMkLst>
        </pc:picChg>
        <pc:picChg chg="add del mod">
          <ac:chgData name="Sakshi Pandharipande" userId="e23f82a4-fba2-41da-a05b-b444a9a5c419" providerId="ADAL" clId="{7FD36C5E-A8BF-46E6-ACD8-E19A19335BC9}" dt="2024-11-17T08:42:59.995" v="1373" actId="478"/>
          <ac:picMkLst>
            <pc:docMk/>
            <pc:sldMk cId="594428287" sldId="316"/>
            <ac:picMk id="9" creationId="{F898AB1D-3F17-8F3C-42BA-4893B2BBD619}"/>
          </ac:picMkLst>
        </pc:picChg>
        <pc:picChg chg="add mod">
          <ac:chgData name="Sakshi Pandharipande" userId="e23f82a4-fba2-41da-a05b-b444a9a5c419" providerId="ADAL" clId="{7FD36C5E-A8BF-46E6-ACD8-E19A19335BC9}" dt="2024-11-17T08:29:42.320" v="1356" actId="1076"/>
          <ac:picMkLst>
            <pc:docMk/>
            <pc:sldMk cId="594428287" sldId="316"/>
            <ac:picMk id="10" creationId="{21BD8CAB-F523-698D-4672-BC6DAD9647B0}"/>
          </ac:picMkLst>
        </pc:picChg>
        <pc:picChg chg="add mod">
          <ac:chgData name="Sakshi Pandharipande" userId="e23f82a4-fba2-41da-a05b-b444a9a5c419" providerId="ADAL" clId="{7FD36C5E-A8BF-46E6-ACD8-E19A19335BC9}" dt="2024-11-17T08:43:09.905" v="1378" actId="14100"/>
          <ac:picMkLst>
            <pc:docMk/>
            <pc:sldMk cId="594428287" sldId="316"/>
            <ac:picMk id="16" creationId="{0EF95B42-D510-3A2A-1986-04C18B498CFB}"/>
          </ac:picMkLst>
        </pc:picChg>
      </pc:sldChg>
      <pc:sldChg chg="new del">
        <pc:chgData name="Sakshi Pandharipande" userId="e23f82a4-fba2-41da-a05b-b444a9a5c419" providerId="ADAL" clId="{7FD36C5E-A8BF-46E6-ACD8-E19A19335BC9}" dt="2024-11-17T08:16:50.866" v="1282" actId="680"/>
        <pc:sldMkLst>
          <pc:docMk/>
          <pc:sldMk cId="1397379154" sldId="317"/>
        </pc:sldMkLst>
      </pc:sldChg>
      <pc:sldChg chg="addSp delSp modSp new mod">
        <pc:chgData name="Sakshi Pandharipande" userId="e23f82a4-fba2-41da-a05b-b444a9a5c419" providerId="ADAL" clId="{7FD36C5E-A8BF-46E6-ACD8-E19A19335BC9}" dt="2024-11-17T08:43:56.869" v="1386" actId="962"/>
        <pc:sldMkLst>
          <pc:docMk/>
          <pc:sldMk cId="2418550238" sldId="317"/>
        </pc:sldMkLst>
        <pc:spChg chg="del">
          <ac:chgData name="Sakshi Pandharipande" userId="e23f82a4-fba2-41da-a05b-b444a9a5c419" providerId="ADAL" clId="{7FD36C5E-A8BF-46E6-ACD8-E19A19335BC9}" dt="2024-11-17T08:30:13.352" v="1357"/>
          <ac:spMkLst>
            <pc:docMk/>
            <pc:sldMk cId="2418550238" sldId="317"/>
            <ac:spMk id="4" creationId="{EB754090-1D2A-50D2-BDF9-06887AFC80F8}"/>
          </ac:spMkLst>
        </pc:spChg>
        <pc:spChg chg="del">
          <ac:chgData name="Sakshi Pandharipande" userId="e23f82a4-fba2-41da-a05b-b444a9a5c419" providerId="ADAL" clId="{7FD36C5E-A8BF-46E6-ACD8-E19A19335BC9}" dt="2024-11-17T08:38:48.393" v="1361"/>
          <ac:spMkLst>
            <pc:docMk/>
            <pc:sldMk cId="2418550238" sldId="317"/>
            <ac:spMk id="5" creationId="{98D7E570-3D80-9387-6206-CA5042D2E1F2}"/>
          </ac:spMkLst>
        </pc:spChg>
        <pc:spChg chg="add del mod">
          <ac:chgData name="Sakshi Pandharipande" userId="e23f82a4-fba2-41da-a05b-b444a9a5c419" providerId="ADAL" clId="{7FD36C5E-A8BF-46E6-ACD8-E19A19335BC9}" dt="2024-11-17T08:43:48.070" v="1380"/>
          <ac:spMkLst>
            <pc:docMk/>
            <pc:sldMk cId="2418550238" sldId="317"/>
            <ac:spMk id="10" creationId="{9254AD9B-8A9F-9AFF-229A-FB4EE0F09D32}"/>
          </ac:spMkLst>
        </pc:spChg>
        <pc:picChg chg="add del mod">
          <ac:chgData name="Sakshi Pandharipande" userId="e23f82a4-fba2-41da-a05b-b444a9a5c419" providerId="ADAL" clId="{7FD36C5E-A8BF-46E6-ACD8-E19A19335BC9}" dt="2024-11-17T08:43:46.335" v="1379" actId="478"/>
          <ac:picMkLst>
            <pc:docMk/>
            <pc:sldMk cId="2418550238" sldId="317"/>
            <ac:picMk id="6" creationId="{FE135ED4-9E94-E030-A52F-C0874BB257E9}"/>
          </ac:picMkLst>
        </pc:picChg>
        <pc:picChg chg="add mod">
          <ac:chgData name="Sakshi Pandharipande" userId="e23f82a4-fba2-41da-a05b-b444a9a5c419" providerId="ADAL" clId="{7FD36C5E-A8BF-46E6-ACD8-E19A19335BC9}" dt="2024-11-17T08:39:18.122" v="1372" actId="1076"/>
          <ac:picMkLst>
            <pc:docMk/>
            <pc:sldMk cId="2418550238" sldId="317"/>
            <ac:picMk id="8" creationId="{3286A5DF-9E38-9336-2424-E9A76B4887E7}"/>
          </ac:picMkLst>
        </pc:picChg>
        <pc:picChg chg="add mod">
          <ac:chgData name="Sakshi Pandharipande" userId="e23f82a4-fba2-41da-a05b-b444a9a5c419" providerId="ADAL" clId="{7FD36C5E-A8BF-46E6-ACD8-E19A19335BC9}" dt="2024-11-17T08:43:56.869" v="1386" actId="962"/>
          <ac:picMkLst>
            <pc:docMk/>
            <pc:sldMk cId="2418550238" sldId="317"/>
            <ac:picMk id="12" creationId="{7A8DF4A9-3259-C492-94B5-B4F46666F4EC}"/>
          </ac:picMkLst>
        </pc:picChg>
      </pc:sldChg>
      <pc:sldChg chg="addSp delSp modSp new mod">
        <pc:chgData name="Sakshi Pandharipande" userId="e23f82a4-fba2-41da-a05b-b444a9a5c419" providerId="ADAL" clId="{7FD36C5E-A8BF-46E6-ACD8-E19A19335BC9}" dt="2024-11-17T08:46:51.509" v="1404" actId="14100"/>
        <pc:sldMkLst>
          <pc:docMk/>
          <pc:sldMk cId="1733261716" sldId="318"/>
        </pc:sldMkLst>
        <pc:spChg chg="del">
          <ac:chgData name="Sakshi Pandharipande" userId="e23f82a4-fba2-41da-a05b-b444a9a5c419" providerId="ADAL" clId="{7FD36C5E-A8BF-46E6-ACD8-E19A19335BC9}" dt="2024-11-17T08:45:15.410" v="1387"/>
          <ac:spMkLst>
            <pc:docMk/>
            <pc:sldMk cId="1733261716" sldId="318"/>
            <ac:spMk id="4" creationId="{4C39D78A-09EC-24EB-0D7B-2591FFC47EC8}"/>
          </ac:spMkLst>
        </pc:spChg>
        <pc:spChg chg="del">
          <ac:chgData name="Sakshi Pandharipande" userId="e23f82a4-fba2-41da-a05b-b444a9a5c419" providerId="ADAL" clId="{7FD36C5E-A8BF-46E6-ACD8-E19A19335BC9}" dt="2024-11-17T08:45:55.938" v="1392"/>
          <ac:spMkLst>
            <pc:docMk/>
            <pc:sldMk cId="1733261716" sldId="318"/>
            <ac:spMk id="5" creationId="{624114F3-C8ED-E303-ACFD-43466707AA51}"/>
          </ac:spMkLst>
        </pc:spChg>
        <pc:picChg chg="add mod">
          <ac:chgData name="Sakshi Pandharipande" userId="e23f82a4-fba2-41da-a05b-b444a9a5c419" providerId="ADAL" clId="{7FD36C5E-A8BF-46E6-ACD8-E19A19335BC9}" dt="2024-11-17T08:46:43.792" v="1402" actId="14100"/>
          <ac:picMkLst>
            <pc:docMk/>
            <pc:sldMk cId="1733261716" sldId="318"/>
            <ac:picMk id="7" creationId="{8B71C69C-CF8F-30E3-E9EC-9DEAAD52D099}"/>
          </ac:picMkLst>
        </pc:picChg>
        <pc:picChg chg="add mod">
          <ac:chgData name="Sakshi Pandharipande" userId="e23f82a4-fba2-41da-a05b-b444a9a5c419" providerId="ADAL" clId="{7FD36C5E-A8BF-46E6-ACD8-E19A19335BC9}" dt="2024-11-17T08:46:51.509" v="1404" actId="14100"/>
          <ac:picMkLst>
            <pc:docMk/>
            <pc:sldMk cId="1733261716" sldId="318"/>
            <ac:picMk id="9" creationId="{4ED2A589-C3F9-5B0F-5916-3C03DF5228C1}"/>
          </ac:picMkLst>
        </pc:picChg>
      </pc:sldChg>
      <pc:sldChg chg="new del">
        <pc:chgData name="Sakshi Pandharipande" userId="e23f82a4-fba2-41da-a05b-b444a9a5c419" providerId="ADAL" clId="{7FD36C5E-A8BF-46E6-ACD8-E19A19335BC9}" dt="2024-11-17T08:16:49.707" v="1281" actId="680"/>
        <pc:sldMkLst>
          <pc:docMk/>
          <pc:sldMk cId="3451611341" sldId="318"/>
        </pc:sldMkLst>
      </pc:sldChg>
      <pc:sldChg chg="addSp delSp modSp new mod">
        <pc:chgData name="Sakshi Pandharipande" userId="e23f82a4-fba2-41da-a05b-b444a9a5c419" providerId="ADAL" clId="{7FD36C5E-A8BF-46E6-ACD8-E19A19335BC9}" dt="2024-11-17T09:05:45.001" v="1541" actId="1076"/>
        <pc:sldMkLst>
          <pc:docMk/>
          <pc:sldMk cId="1271127567" sldId="319"/>
        </pc:sldMkLst>
        <pc:spChg chg="del">
          <ac:chgData name="Sakshi Pandharipande" userId="e23f82a4-fba2-41da-a05b-b444a9a5c419" providerId="ADAL" clId="{7FD36C5E-A8BF-46E6-ACD8-E19A19335BC9}" dt="2024-11-17T08:46:31.118" v="1396"/>
          <ac:spMkLst>
            <pc:docMk/>
            <pc:sldMk cId="1271127567" sldId="319"/>
            <ac:spMk id="4" creationId="{78A173D4-9188-4DFA-4A9A-A4BB3F6C21F2}"/>
          </ac:spMkLst>
        </pc:spChg>
        <pc:spChg chg="mod">
          <ac:chgData name="Sakshi Pandharipande" userId="e23f82a4-fba2-41da-a05b-b444a9a5c419" providerId="ADAL" clId="{7FD36C5E-A8BF-46E6-ACD8-E19A19335BC9}" dt="2024-11-17T09:05:23.425" v="1539" actId="6549"/>
          <ac:spMkLst>
            <pc:docMk/>
            <pc:sldMk cId="1271127567" sldId="319"/>
            <ac:spMk id="5" creationId="{0D2A8792-C581-8CC2-6927-57311EB48AA3}"/>
          </ac:spMkLst>
        </pc:spChg>
        <pc:spChg chg="add del mod">
          <ac:chgData name="Sakshi Pandharipande" userId="e23f82a4-fba2-41da-a05b-b444a9a5c419" providerId="ADAL" clId="{7FD36C5E-A8BF-46E6-ACD8-E19A19335BC9}" dt="2024-11-17T08:47:19.691" v="1406"/>
          <ac:spMkLst>
            <pc:docMk/>
            <pc:sldMk cId="1271127567" sldId="319"/>
            <ac:spMk id="9" creationId="{6424D865-1648-BCAC-6498-20EF867CBE36}"/>
          </ac:spMkLst>
        </pc:spChg>
        <pc:picChg chg="add del mod">
          <ac:chgData name="Sakshi Pandharipande" userId="e23f82a4-fba2-41da-a05b-b444a9a5c419" providerId="ADAL" clId="{7FD36C5E-A8BF-46E6-ACD8-E19A19335BC9}" dt="2024-11-17T08:47:18.647" v="1405" actId="478"/>
          <ac:picMkLst>
            <pc:docMk/>
            <pc:sldMk cId="1271127567" sldId="319"/>
            <ac:picMk id="7" creationId="{6F159D1E-F65D-6DCA-1C13-8AA6D851E3DC}"/>
          </ac:picMkLst>
        </pc:picChg>
        <pc:picChg chg="add mod">
          <ac:chgData name="Sakshi Pandharipande" userId="e23f82a4-fba2-41da-a05b-b444a9a5c419" providerId="ADAL" clId="{7FD36C5E-A8BF-46E6-ACD8-E19A19335BC9}" dt="2024-11-17T09:05:45.001" v="1541" actId="1076"/>
          <ac:picMkLst>
            <pc:docMk/>
            <pc:sldMk cId="1271127567" sldId="319"/>
            <ac:picMk id="11" creationId="{84BE3400-B732-4EE2-719C-5052CA99B29E}"/>
          </ac:picMkLst>
        </pc:picChg>
      </pc:sldChg>
      <pc:sldChg chg="new del">
        <pc:chgData name="Sakshi Pandharipande" userId="e23f82a4-fba2-41da-a05b-b444a9a5c419" providerId="ADAL" clId="{7FD36C5E-A8BF-46E6-ACD8-E19A19335BC9}" dt="2024-11-17T08:16:44.907" v="1280" actId="680"/>
        <pc:sldMkLst>
          <pc:docMk/>
          <pc:sldMk cId="1315641212" sldId="319"/>
        </pc:sldMkLst>
      </pc:sldChg>
      <pc:sldChg chg="addSp delSp modSp new mod">
        <pc:chgData name="Sakshi Pandharipande" userId="e23f82a4-fba2-41da-a05b-b444a9a5c419" providerId="ADAL" clId="{7FD36C5E-A8BF-46E6-ACD8-E19A19335BC9}" dt="2024-11-18T04:08:28.654" v="1645" actId="115"/>
        <pc:sldMkLst>
          <pc:docMk/>
          <pc:sldMk cId="2233283613" sldId="320"/>
        </pc:sldMkLst>
        <pc:spChg chg="del">
          <ac:chgData name="Sakshi Pandharipande" userId="e23f82a4-fba2-41da-a05b-b444a9a5c419" providerId="ADAL" clId="{7FD36C5E-A8BF-46E6-ACD8-E19A19335BC9}" dt="2024-11-17T08:51:13.209" v="1412"/>
          <ac:spMkLst>
            <pc:docMk/>
            <pc:sldMk cId="2233283613" sldId="320"/>
            <ac:spMk id="4" creationId="{2D424E89-1EEC-50CB-8BAB-B0E670D7EDBE}"/>
          </ac:spMkLst>
        </pc:spChg>
        <pc:spChg chg="del">
          <ac:chgData name="Sakshi Pandharipande" userId="e23f82a4-fba2-41da-a05b-b444a9a5c419" providerId="ADAL" clId="{7FD36C5E-A8BF-46E6-ACD8-E19A19335BC9}" dt="2024-11-17T09:04:22.224" v="1527" actId="34307"/>
          <ac:spMkLst>
            <pc:docMk/>
            <pc:sldMk cId="2233283613" sldId="320"/>
            <ac:spMk id="5" creationId="{CB994F5E-7CC6-E6B3-8957-80FC8E2AEEE4}"/>
          </ac:spMkLst>
        </pc:spChg>
        <pc:spChg chg="add mod">
          <ac:chgData name="Sakshi Pandharipande" userId="e23f82a4-fba2-41da-a05b-b444a9a5c419" providerId="ADAL" clId="{7FD36C5E-A8BF-46E6-ACD8-E19A19335BC9}" dt="2024-11-18T04:08:28.654" v="1645" actId="115"/>
          <ac:spMkLst>
            <pc:docMk/>
            <pc:sldMk cId="2233283613" sldId="320"/>
            <ac:spMk id="11" creationId="{EA06A653-D324-8120-525C-DD9FB1598DE4}"/>
          </ac:spMkLst>
        </pc:spChg>
        <pc:picChg chg="add mod">
          <ac:chgData name="Sakshi Pandharipande" userId="e23f82a4-fba2-41da-a05b-b444a9a5c419" providerId="ADAL" clId="{7FD36C5E-A8BF-46E6-ACD8-E19A19335BC9}" dt="2024-11-17T09:05:41.377" v="1540" actId="1076"/>
          <ac:picMkLst>
            <pc:docMk/>
            <pc:sldMk cId="2233283613" sldId="320"/>
            <ac:picMk id="7" creationId="{AF8FCAA6-EA73-8F00-DA6C-00B92C9EA1AD}"/>
          </ac:picMkLst>
        </pc:picChg>
        <pc:picChg chg="add del mod">
          <ac:chgData name="Sakshi Pandharipande" userId="e23f82a4-fba2-41da-a05b-b444a9a5c419" providerId="ADAL" clId="{7FD36C5E-A8BF-46E6-ACD8-E19A19335BC9}" dt="2024-11-17T09:03:50.836" v="1522" actId="478"/>
          <ac:picMkLst>
            <pc:docMk/>
            <pc:sldMk cId="2233283613" sldId="320"/>
            <ac:picMk id="8" creationId="{CE5C40A7-96C2-6117-8078-AEFA8A923E5D}"/>
          </ac:picMkLst>
        </pc:picChg>
        <pc:picChg chg="add del mod ord">
          <ac:chgData name="Sakshi Pandharipande" userId="e23f82a4-fba2-41da-a05b-b444a9a5c419" providerId="ADAL" clId="{7FD36C5E-A8BF-46E6-ACD8-E19A19335BC9}" dt="2024-11-17T09:04:27.459" v="1529" actId="478"/>
          <ac:picMkLst>
            <pc:docMk/>
            <pc:sldMk cId="2233283613" sldId="320"/>
            <ac:picMk id="9" creationId="{0C561428-5696-B75A-93D1-D4F3DB3F3B67}"/>
          </ac:picMkLst>
        </pc:picChg>
      </pc:sldChg>
      <pc:sldChg chg="new del">
        <pc:chgData name="Sakshi Pandharipande" userId="e23f82a4-fba2-41da-a05b-b444a9a5c419" providerId="ADAL" clId="{7FD36C5E-A8BF-46E6-ACD8-E19A19335BC9}" dt="2024-11-17T08:16:40.379" v="1279" actId="680"/>
        <pc:sldMkLst>
          <pc:docMk/>
          <pc:sldMk cId="4054904606" sldId="320"/>
        </pc:sldMkLst>
      </pc:sldChg>
      <pc:sldChg chg="addSp delSp modSp new mod">
        <pc:chgData name="Sakshi Pandharipande" userId="e23f82a4-fba2-41da-a05b-b444a9a5c419" providerId="ADAL" clId="{7FD36C5E-A8BF-46E6-ACD8-E19A19335BC9}" dt="2024-11-17T09:17:11.421" v="1599" actId="14100"/>
        <pc:sldMkLst>
          <pc:docMk/>
          <pc:sldMk cId="2596643520" sldId="321"/>
        </pc:sldMkLst>
        <pc:spChg chg="del">
          <ac:chgData name="Sakshi Pandharipande" userId="e23f82a4-fba2-41da-a05b-b444a9a5c419" providerId="ADAL" clId="{7FD36C5E-A8BF-46E6-ACD8-E19A19335BC9}" dt="2024-11-17T08:57:03.027" v="1510"/>
          <ac:spMkLst>
            <pc:docMk/>
            <pc:sldMk cId="2596643520" sldId="321"/>
            <ac:spMk id="4" creationId="{6BE5630C-2F7F-8A69-AE9E-83DFD3813E02}"/>
          </ac:spMkLst>
        </pc:spChg>
        <pc:spChg chg="del">
          <ac:chgData name="Sakshi Pandharipande" userId="e23f82a4-fba2-41da-a05b-b444a9a5c419" providerId="ADAL" clId="{7FD36C5E-A8BF-46E6-ACD8-E19A19335BC9}" dt="2024-11-17T09:00:26.720" v="1513"/>
          <ac:spMkLst>
            <pc:docMk/>
            <pc:sldMk cId="2596643520" sldId="321"/>
            <ac:spMk id="5" creationId="{029FED2D-A7E5-F6B4-3DC4-A565E481A9F9}"/>
          </ac:spMkLst>
        </pc:spChg>
        <pc:spChg chg="add del mod">
          <ac:chgData name="Sakshi Pandharipande" userId="e23f82a4-fba2-41da-a05b-b444a9a5c419" providerId="ADAL" clId="{7FD36C5E-A8BF-46E6-ACD8-E19A19335BC9}" dt="2024-11-17T09:06:40.140" v="1542"/>
          <ac:spMkLst>
            <pc:docMk/>
            <pc:sldMk cId="2596643520" sldId="321"/>
            <ac:spMk id="9" creationId="{7D778E2D-034E-5710-70DC-001162499741}"/>
          </ac:spMkLst>
        </pc:spChg>
        <pc:spChg chg="add mod">
          <ac:chgData name="Sakshi Pandharipande" userId="e23f82a4-fba2-41da-a05b-b444a9a5c419" providerId="ADAL" clId="{7FD36C5E-A8BF-46E6-ACD8-E19A19335BC9}" dt="2024-11-17T09:03:55.633" v="1524" actId="478"/>
          <ac:spMkLst>
            <pc:docMk/>
            <pc:sldMk cId="2596643520" sldId="321"/>
            <ac:spMk id="11" creationId="{25BBB95D-33CA-4DAC-D42D-31FEEB8569DC}"/>
          </ac:spMkLst>
        </pc:spChg>
        <pc:picChg chg="add del mod">
          <ac:chgData name="Sakshi Pandharipande" userId="e23f82a4-fba2-41da-a05b-b444a9a5c419" providerId="ADAL" clId="{7FD36C5E-A8BF-46E6-ACD8-E19A19335BC9}" dt="2024-11-17T09:03:54.066" v="1523" actId="478"/>
          <ac:picMkLst>
            <pc:docMk/>
            <pc:sldMk cId="2596643520" sldId="321"/>
            <ac:picMk id="6" creationId="{1E68FC3E-34FD-39B4-E9EA-C0029D12823A}"/>
          </ac:picMkLst>
        </pc:picChg>
        <pc:picChg chg="add del mod">
          <ac:chgData name="Sakshi Pandharipande" userId="e23f82a4-fba2-41da-a05b-b444a9a5c419" providerId="ADAL" clId="{7FD36C5E-A8BF-46E6-ACD8-E19A19335BC9}" dt="2024-11-17T09:03:55.633" v="1524" actId="478"/>
          <ac:picMkLst>
            <pc:docMk/>
            <pc:sldMk cId="2596643520" sldId="321"/>
            <ac:picMk id="7" creationId="{6E4DBE7F-452E-DFA4-027A-70F209393E8C}"/>
          </ac:picMkLst>
        </pc:picChg>
        <pc:picChg chg="add mod">
          <ac:chgData name="Sakshi Pandharipande" userId="e23f82a4-fba2-41da-a05b-b444a9a5c419" providerId="ADAL" clId="{7FD36C5E-A8BF-46E6-ACD8-E19A19335BC9}" dt="2024-11-17T09:17:07.770" v="1598" actId="14100"/>
          <ac:picMkLst>
            <pc:docMk/>
            <pc:sldMk cId="2596643520" sldId="321"/>
            <ac:picMk id="12" creationId="{7EE805CA-5DC4-0306-6361-EFD04A9633D0}"/>
          </ac:picMkLst>
        </pc:picChg>
        <pc:picChg chg="add mod">
          <ac:chgData name="Sakshi Pandharipande" userId="e23f82a4-fba2-41da-a05b-b444a9a5c419" providerId="ADAL" clId="{7FD36C5E-A8BF-46E6-ACD8-E19A19335BC9}" dt="2024-11-17T09:17:11.421" v="1599" actId="14100"/>
          <ac:picMkLst>
            <pc:docMk/>
            <pc:sldMk cId="2596643520" sldId="321"/>
            <ac:picMk id="13" creationId="{33906FA6-9E29-F43A-FCA0-189DEBB8BBC0}"/>
          </ac:picMkLst>
        </pc:picChg>
      </pc:sldChg>
      <pc:sldChg chg="new del">
        <pc:chgData name="Sakshi Pandharipande" userId="e23f82a4-fba2-41da-a05b-b444a9a5c419" providerId="ADAL" clId="{7FD36C5E-A8BF-46E6-ACD8-E19A19335BC9}" dt="2024-11-17T08:16:37.862" v="1278" actId="680"/>
        <pc:sldMkLst>
          <pc:docMk/>
          <pc:sldMk cId="2618615762" sldId="321"/>
        </pc:sldMkLst>
      </pc:sldChg>
      <pc:sldChg chg="addSp delSp modSp new mod">
        <pc:chgData name="Sakshi Pandharipande" userId="e23f82a4-fba2-41da-a05b-b444a9a5c419" providerId="ADAL" clId="{7FD36C5E-A8BF-46E6-ACD8-E19A19335BC9}" dt="2024-11-17T09:17:25.762" v="1603" actId="14100"/>
        <pc:sldMkLst>
          <pc:docMk/>
          <pc:sldMk cId="2681996161" sldId="322"/>
        </pc:sldMkLst>
        <pc:spChg chg="del">
          <ac:chgData name="Sakshi Pandharipande" userId="e23f82a4-fba2-41da-a05b-b444a9a5c419" providerId="ADAL" clId="{7FD36C5E-A8BF-46E6-ACD8-E19A19335BC9}" dt="2024-11-17T09:01:00.794" v="1519"/>
          <ac:spMkLst>
            <pc:docMk/>
            <pc:sldMk cId="2681996161" sldId="322"/>
            <ac:spMk id="4" creationId="{DA81E177-0CF5-F09C-83A3-B07CAC76C05E}"/>
          </ac:spMkLst>
        </pc:spChg>
        <pc:spChg chg="del">
          <ac:chgData name="Sakshi Pandharipande" userId="e23f82a4-fba2-41da-a05b-b444a9a5c419" providerId="ADAL" clId="{7FD36C5E-A8BF-46E6-ACD8-E19A19335BC9}" dt="2024-11-17T09:07:29.394" v="1548"/>
          <ac:spMkLst>
            <pc:docMk/>
            <pc:sldMk cId="2681996161" sldId="322"/>
            <ac:spMk id="5" creationId="{1FB235F2-86A0-6959-0B81-57BB3BE7734D}"/>
          </ac:spMkLst>
        </pc:spChg>
        <pc:spChg chg="add del mod">
          <ac:chgData name="Sakshi Pandharipande" userId="e23f82a4-fba2-41da-a05b-b444a9a5c419" providerId="ADAL" clId="{7FD36C5E-A8BF-46E6-ACD8-E19A19335BC9}" dt="2024-11-17T09:07:13.651" v="1546"/>
          <ac:spMkLst>
            <pc:docMk/>
            <pc:sldMk cId="2681996161" sldId="322"/>
            <ac:spMk id="8" creationId="{2147A38F-BA7B-86F4-75DB-38AA1224AAA7}"/>
          </ac:spMkLst>
        </pc:spChg>
        <pc:picChg chg="add del mod">
          <ac:chgData name="Sakshi Pandharipande" userId="e23f82a4-fba2-41da-a05b-b444a9a5c419" providerId="ADAL" clId="{7FD36C5E-A8BF-46E6-ACD8-E19A19335BC9}" dt="2024-11-17T09:03:58.448" v="1525" actId="478"/>
          <ac:picMkLst>
            <pc:docMk/>
            <pc:sldMk cId="2681996161" sldId="322"/>
            <ac:picMk id="6" creationId="{4D30B89B-D254-2920-58F1-FB548EC1C732}"/>
          </ac:picMkLst>
        </pc:picChg>
        <pc:picChg chg="add mod">
          <ac:chgData name="Sakshi Pandharipande" userId="e23f82a4-fba2-41da-a05b-b444a9a5c419" providerId="ADAL" clId="{7FD36C5E-A8BF-46E6-ACD8-E19A19335BC9}" dt="2024-11-17T09:17:19.637" v="1601" actId="14100"/>
          <ac:picMkLst>
            <pc:docMk/>
            <pc:sldMk cId="2681996161" sldId="322"/>
            <ac:picMk id="9" creationId="{7F23B461-FC08-38F1-FA99-8A9D561FD3C1}"/>
          </ac:picMkLst>
        </pc:picChg>
        <pc:picChg chg="add mod">
          <ac:chgData name="Sakshi Pandharipande" userId="e23f82a4-fba2-41da-a05b-b444a9a5c419" providerId="ADAL" clId="{7FD36C5E-A8BF-46E6-ACD8-E19A19335BC9}" dt="2024-11-17T09:17:25.762" v="1603" actId="14100"/>
          <ac:picMkLst>
            <pc:docMk/>
            <pc:sldMk cId="2681996161" sldId="322"/>
            <ac:picMk id="10" creationId="{077550EA-1D8C-48A4-5597-DF18FEA759F3}"/>
          </ac:picMkLst>
        </pc:picChg>
      </pc:sldChg>
      <pc:sldChg chg="addSp delSp modSp new mod">
        <pc:chgData name="Sakshi Pandharipande" userId="e23f82a4-fba2-41da-a05b-b444a9a5c419" providerId="ADAL" clId="{7FD36C5E-A8BF-46E6-ACD8-E19A19335BC9}" dt="2024-11-17T09:17:46.474" v="1609" actId="1076"/>
        <pc:sldMkLst>
          <pc:docMk/>
          <pc:sldMk cId="1965221866" sldId="323"/>
        </pc:sldMkLst>
        <pc:spChg chg="del">
          <ac:chgData name="Sakshi Pandharipande" userId="e23f82a4-fba2-41da-a05b-b444a9a5c419" providerId="ADAL" clId="{7FD36C5E-A8BF-46E6-ACD8-E19A19335BC9}" dt="2024-11-17T09:07:53.709" v="1551"/>
          <ac:spMkLst>
            <pc:docMk/>
            <pc:sldMk cId="1965221866" sldId="323"/>
            <ac:spMk id="5" creationId="{D40FC450-037E-10BF-7958-1F2EB719BE42}"/>
          </ac:spMkLst>
        </pc:spChg>
        <pc:picChg chg="add mod">
          <ac:chgData name="Sakshi Pandharipande" userId="e23f82a4-fba2-41da-a05b-b444a9a5c419" providerId="ADAL" clId="{7FD36C5E-A8BF-46E6-ACD8-E19A19335BC9}" dt="2024-11-17T09:17:34.587" v="1605" actId="14100"/>
          <ac:picMkLst>
            <pc:docMk/>
            <pc:sldMk cId="1965221866" sldId="323"/>
            <ac:picMk id="6" creationId="{4E18E7FD-D37A-1B90-406B-F00CFE704BE0}"/>
          </ac:picMkLst>
        </pc:picChg>
        <pc:picChg chg="add mod">
          <ac:chgData name="Sakshi Pandharipande" userId="e23f82a4-fba2-41da-a05b-b444a9a5c419" providerId="ADAL" clId="{7FD36C5E-A8BF-46E6-ACD8-E19A19335BC9}" dt="2024-11-17T09:17:46.474" v="1609" actId="1076"/>
          <ac:picMkLst>
            <pc:docMk/>
            <pc:sldMk cId="1965221866" sldId="323"/>
            <ac:picMk id="7" creationId="{AD6F5E08-A056-7733-0C72-748DDCB68D89}"/>
          </ac:picMkLst>
        </pc:picChg>
      </pc:sldChg>
      <pc:sldChg chg="addSp delSp modSp new mod">
        <pc:chgData name="Sakshi Pandharipande" userId="e23f82a4-fba2-41da-a05b-b444a9a5c419" providerId="ADAL" clId="{7FD36C5E-A8BF-46E6-ACD8-E19A19335BC9}" dt="2024-11-17T09:17:58.774" v="1612" actId="14100"/>
        <pc:sldMkLst>
          <pc:docMk/>
          <pc:sldMk cId="3128379185" sldId="324"/>
        </pc:sldMkLst>
        <pc:spChg chg="del">
          <ac:chgData name="Sakshi Pandharipande" userId="e23f82a4-fba2-41da-a05b-b444a9a5c419" providerId="ADAL" clId="{7FD36C5E-A8BF-46E6-ACD8-E19A19335BC9}" dt="2024-11-17T09:08:36.399" v="1558"/>
          <ac:spMkLst>
            <pc:docMk/>
            <pc:sldMk cId="3128379185" sldId="324"/>
            <ac:spMk id="5" creationId="{83804430-3D90-BDC6-EA8D-A5E0ECD72DF8}"/>
          </ac:spMkLst>
        </pc:spChg>
        <pc:picChg chg="add mod">
          <ac:chgData name="Sakshi Pandharipande" userId="e23f82a4-fba2-41da-a05b-b444a9a5c419" providerId="ADAL" clId="{7FD36C5E-A8BF-46E6-ACD8-E19A19335BC9}" dt="2024-11-17T09:17:51.049" v="1610" actId="1076"/>
          <ac:picMkLst>
            <pc:docMk/>
            <pc:sldMk cId="3128379185" sldId="324"/>
            <ac:picMk id="6" creationId="{F5DBC6D2-8141-75B6-86F8-8E8B24B8BB8F}"/>
          </ac:picMkLst>
        </pc:picChg>
        <pc:picChg chg="add mod">
          <ac:chgData name="Sakshi Pandharipande" userId="e23f82a4-fba2-41da-a05b-b444a9a5c419" providerId="ADAL" clId="{7FD36C5E-A8BF-46E6-ACD8-E19A19335BC9}" dt="2024-11-17T09:17:58.774" v="1612" actId="14100"/>
          <ac:picMkLst>
            <pc:docMk/>
            <pc:sldMk cId="3128379185" sldId="324"/>
            <ac:picMk id="7" creationId="{EBDE0C68-AE4B-40D4-7B49-88AFCB8C123D}"/>
          </ac:picMkLst>
        </pc:picChg>
      </pc:sldChg>
      <pc:sldChg chg="addSp delSp modSp new mod">
        <pc:chgData name="Sakshi Pandharipande" userId="e23f82a4-fba2-41da-a05b-b444a9a5c419" providerId="ADAL" clId="{7FD36C5E-A8BF-46E6-ACD8-E19A19335BC9}" dt="2024-11-17T09:18:40.954" v="1622" actId="1076"/>
        <pc:sldMkLst>
          <pc:docMk/>
          <pc:sldMk cId="2933757475" sldId="325"/>
        </pc:sldMkLst>
        <pc:spChg chg="mod">
          <ac:chgData name="Sakshi Pandharipande" userId="e23f82a4-fba2-41da-a05b-b444a9a5c419" providerId="ADAL" clId="{7FD36C5E-A8BF-46E6-ACD8-E19A19335BC9}" dt="2024-11-17T09:18:10.812" v="1614" actId="1076"/>
          <ac:spMkLst>
            <pc:docMk/>
            <pc:sldMk cId="2933757475" sldId="325"/>
            <ac:spMk id="2" creationId="{DC94C569-788E-F484-07CC-96E6F15D9292}"/>
          </ac:spMkLst>
        </pc:spChg>
        <pc:spChg chg="del">
          <ac:chgData name="Sakshi Pandharipande" userId="e23f82a4-fba2-41da-a05b-b444a9a5c419" providerId="ADAL" clId="{7FD36C5E-A8BF-46E6-ACD8-E19A19335BC9}" dt="2024-11-17T09:09:20.729" v="1574"/>
          <ac:spMkLst>
            <pc:docMk/>
            <pc:sldMk cId="2933757475" sldId="325"/>
            <ac:spMk id="4" creationId="{CBD14B46-6E49-5569-84AF-27D3D5F3CF9B}"/>
          </ac:spMkLst>
        </pc:spChg>
        <pc:spChg chg="del">
          <ac:chgData name="Sakshi Pandharipande" userId="e23f82a4-fba2-41da-a05b-b444a9a5c419" providerId="ADAL" clId="{7FD36C5E-A8BF-46E6-ACD8-E19A19335BC9}" dt="2024-11-17T09:09:31.498" v="1576"/>
          <ac:spMkLst>
            <pc:docMk/>
            <pc:sldMk cId="2933757475" sldId="325"/>
            <ac:spMk id="5" creationId="{61000BDF-1CCE-A3EA-AF05-140165A88FF2}"/>
          </ac:spMkLst>
        </pc:spChg>
        <pc:picChg chg="add mod">
          <ac:chgData name="Sakshi Pandharipande" userId="e23f82a4-fba2-41da-a05b-b444a9a5c419" providerId="ADAL" clId="{7FD36C5E-A8BF-46E6-ACD8-E19A19335BC9}" dt="2024-11-17T09:18:32.364" v="1621" actId="14100"/>
          <ac:picMkLst>
            <pc:docMk/>
            <pc:sldMk cId="2933757475" sldId="325"/>
            <ac:picMk id="6" creationId="{BD180654-7019-1647-C070-C9F8CD43B2AB}"/>
          </ac:picMkLst>
        </pc:picChg>
        <pc:picChg chg="add mod">
          <ac:chgData name="Sakshi Pandharipande" userId="e23f82a4-fba2-41da-a05b-b444a9a5c419" providerId="ADAL" clId="{7FD36C5E-A8BF-46E6-ACD8-E19A19335BC9}" dt="2024-11-17T09:18:40.954" v="1622" actId="1076"/>
          <ac:picMkLst>
            <pc:docMk/>
            <pc:sldMk cId="2933757475" sldId="325"/>
            <ac:picMk id="7" creationId="{280F3021-D91B-0257-675C-3BB193F33C84}"/>
          </ac:picMkLst>
        </pc:picChg>
      </pc:sldChg>
      <pc:sldChg chg="addSp delSp modSp new mod">
        <pc:chgData name="Sakshi Pandharipande" userId="e23f82a4-fba2-41da-a05b-b444a9a5c419" providerId="ADAL" clId="{7FD36C5E-A8BF-46E6-ACD8-E19A19335BC9}" dt="2024-11-18T05:02:12.665" v="1648" actId="1076"/>
        <pc:sldMkLst>
          <pc:docMk/>
          <pc:sldMk cId="3141393544" sldId="326"/>
        </pc:sldMkLst>
        <pc:spChg chg="del">
          <ac:chgData name="Sakshi Pandharipande" userId="e23f82a4-fba2-41da-a05b-b444a9a5c419" providerId="ADAL" clId="{7FD36C5E-A8BF-46E6-ACD8-E19A19335BC9}" dt="2024-11-17T09:09:43.072" v="1577"/>
          <ac:spMkLst>
            <pc:docMk/>
            <pc:sldMk cId="3141393544" sldId="326"/>
            <ac:spMk id="4" creationId="{02049FC7-4D42-506F-CFB3-0D7BE6D53682}"/>
          </ac:spMkLst>
        </pc:spChg>
        <pc:spChg chg="del">
          <ac:chgData name="Sakshi Pandharipande" userId="e23f82a4-fba2-41da-a05b-b444a9a5c419" providerId="ADAL" clId="{7FD36C5E-A8BF-46E6-ACD8-E19A19335BC9}" dt="2024-11-17T09:10:28.024" v="1581"/>
          <ac:spMkLst>
            <pc:docMk/>
            <pc:sldMk cId="3141393544" sldId="326"/>
            <ac:spMk id="5" creationId="{2BA1D9AA-52FD-6DC3-A41A-E4098E46103F}"/>
          </ac:spMkLst>
        </pc:spChg>
        <pc:spChg chg="add mod">
          <ac:chgData name="Sakshi Pandharipande" userId="e23f82a4-fba2-41da-a05b-b444a9a5c419" providerId="ADAL" clId="{7FD36C5E-A8BF-46E6-ACD8-E19A19335BC9}" dt="2024-11-17T09:19:21.332" v="1636" actId="20577"/>
          <ac:spMkLst>
            <pc:docMk/>
            <pc:sldMk cId="3141393544" sldId="326"/>
            <ac:spMk id="8" creationId="{0E4CF53C-A2E5-D048-5B63-DEDCF782A2D2}"/>
          </ac:spMkLst>
        </pc:spChg>
        <pc:picChg chg="add mod">
          <ac:chgData name="Sakshi Pandharipande" userId="e23f82a4-fba2-41da-a05b-b444a9a5c419" providerId="ADAL" clId="{7FD36C5E-A8BF-46E6-ACD8-E19A19335BC9}" dt="2024-11-17T09:19:15.898" v="1632" actId="14100"/>
          <ac:picMkLst>
            <pc:docMk/>
            <pc:sldMk cId="3141393544" sldId="326"/>
            <ac:picMk id="6" creationId="{15AD4B91-D976-9A05-9366-6CA49B5629B7}"/>
          </ac:picMkLst>
        </pc:picChg>
        <pc:picChg chg="add mod">
          <ac:chgData name="Sakshi Pandharipande" userId="e23f82a4-fba2-41da-a05b-b444a9a5c419" providerId="ADAL" clId="{7FD36C5E-A8BF-46E6-ACD8-E19A19335BC9}" dt="2024-11-18T05:02:12.665" v="1648" actId="1076"/>
          <ac:picMkLst>
            <pc:docMk/>
            <pc:sldMk cId="3141393544" sldId="326"/>
            <ac:picMk id="9" creationId="{66396410-7BEF-9F2B-C8B9-3ABE2074B40C}"/>
          </ac:picMkLst>
        </pc:picChg>
      </pc:sldChg>
      <pc:sldChg chg="addSp delSp modSp new mod ord">
        <pc:chgData name="Sakshi Pandharipande" userId="e23f82a4-fba2-41da-a05b-b444a9a5c419" providerId="ADAL" clId="{7FD36C5E-A8BF-46E6-ACD8-E19A19335BC9}" dt="2024-11-18T05:47:51.184" v="1654"/>
        <pc:sldMkLst>
          <pc:docMk/>
          <pc:sldMk cId="4290943523" sldId="327"/>
        </pc:sldMkLst>
        <pc:spChg chg="mod">
          <ac:chgData name="Sakshi Pandharipande" userId="e23f82a4-fba2-41da-a05b-b444a9a5c419" providerId="ADAL" clId="{7FD36C5E-A8BF-46E6-ACD8-E19A19335BC9}" dt="2024-11-17T09:19:31.335" v="1637" actId="1076"/>
          <ac:spMkLst>
            <pc:docMk/>
            <pc:sldMk cId="4290943523" sldId="327"/>
            <ac:spMk id="2" creationId="{2B52F5BC-1D65-5848-9BDD-3D165F7BB864}"/>
          </ac:spMkLst>
        </pc:spChg>
        <pc:spChg chg="del">
          <ac:chgData name="Sakshi Pandharipande" userId="e23f82a4-fba2-41da-a05b-b444a9a5c419" providerId="ADAL" clId="{7FD36C5E-A8BF-46E6-ACD8-E19A19335BC9}" dt="2024-11-17T09:14:51.276" v="1588"/>
          <ac:spMkLst>
            <pc:docMk/>
            <pc:sldMk cId="4290943523" sldId="327"/>
            <ac:spMk id="4" creationId="{227130EF-31F8-4DAE-A5A3-03515C34DEC4}"/>
          </ac:spMkLst>
        </pc:spChg>
        <pc:spChg chg="add del">
          <ac:chgData name="Sakshi Pandharipande" userId="e23f82a4-fba2-41da-a05b-b444a9a5c419" providerId="ADAL" clId="{7FD36C5E-A8BF-46E6-ACD8-E19A19335BC9}" dt="2024-11-17T09:10:51.469" v="1586" actId="22"/>
          <ac:spMkLst>
            <pc:docMk/>
            <pc:sldMk cId="4290943523" sldId="327"/>
            <ac:spMk id="7" creationId="{9BFBB054-7A13-BDDC-3A59-8774AD130D31}"/>
          </ac:spMkLst>
        </pc:spChg>
        <pc:picChg chg="add mod">
          <ac:chgData name="Sakshi Pandharipande" userId="e23f82a4-fba2-41da-a05b-b444a9a5c419" providerId="ADAL" clId="{7FD36C5E-A8BF-46E6-ACD8-E19A19335BC9}" dt="2024-11-17T09:19:36.865" v="1639" actId="14100"/>
          <ac:picMkLst>
            <pc:docMk/>
            <pc:sldMk cId="4290943523" sldId="327"/>
            <ac:picMk id="9" creationId="{752F78FD-9BC4-3802-93B7-B1FC91A93DD0}"/>
          </ac:picMkLst>
        </pc:picChg>
      </pc:sldChg>
      <pc:sldChg chg="new del">
        <pc:chgData name="Sakshi Pandharipande" userId="e23f82a4-fba2-41da-a05b-b444a9a5c419" providerId="ADAL" clId="{7FD36C5E-A8BF-46E6-ACD8-E19A19335BC9}" dt="2024-11-17T09:16:25.547" v="1592" actId="47"/>
        <pc:sldMkLst>
          <pc:docMk/>
          <pc:sldMk cId="1189168988" sldId="32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6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1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4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karikhambe@gmail.com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484" y="1357162"/>
            <a:ext cx="7258946" cy="2699596"/>
          </a:xfrm>
        </p:spPr>
        <p:txBody>
          <a:bodyPr>
            <a:normAutofit/>
          </a:bodyPr>
          <a:lstStyle/>
          <a:p>
            <a:r>
              <a:rPr lang="en-US" sz="4800"/>
              <a:t>Training summary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0353-DDDB-06FD-3AB8-156C26D22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4C445-B6C7-DB71-A9B5-540D6306F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1774" y="3585440"/>
            <a:ext cx="6449785" cy="189133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812BC-84D6-9EAD-242F-5BBB5CE8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9869-EF19-A8D3-AEC3-9A6DA1EB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Spring Boot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8F27-F088-B83A-74CA-A8D0F827E1D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1942925"/>
            <a:ext cx="6477952" cy="4149867"/>
          </a:xfrm>
        </p:spPr>
        <p:txBody>
          <a:bodyPr>
            <a:normAutofit fontScale="92500" lnSpcReduction="10000"/>
          </a:bodyPr>
          <a:lstStyle/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Spring Boot</a:t>
            </a:r>
            <a:r>
              <a:rPr lang="en-US" sz="2000" dirty="0"/>
              <a:t> is an open-source framework designed to simplify the development of Java applications.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It is part of the </a:t>
            </a:r>
            <a:r>
              <a:rPr lang="en-US" sz="2000" b="1" dirty="0"/>
              <a:t>Spring Framework</a:t>
            </a:r>
            <a:r>
              <a:rPr lang="en-US" sz="2000" dirty="0"/>
              <a:t> ecosystem, and it provides a fast, efficient, and flexible way to build production-ready applications with minimal configuration.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Spring Boot allows developers to create stand-alone, production-grade applications with ease, focusing on simplicity, speed, and ease of use.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It eliminates the need for complex configurations, making it particularly popular in building microservices and cloud-native applications.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8676B-1439-9FE9-746F-0DA78D564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325281" y="4234095"/>
            <a:ext cx="2380525" cy="39666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FF983-7BA0-9990-B0A7-98338735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126" name="Picture 6" descr="Spring Boot 3 Overview">
            <a:extLst>
              <a:ext uri="{FF2B5EF4-FFF2-40B4-BE49-F238E27FC236}">
                <a16:creationId xmlns:a16="http://schemas.microsoft.com/office/drawing/2014/main" id="{BF3C5FB4-BDA6-9AF6-1165-E69B3D15D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332" y="3247118"/>
            <a:ext cx="3165475" cy="135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23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DB78-4B20-F179-1130-F7BA9A41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28" y="61159"/>
            <a:ext cx="10818795" cy="36512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F5B84-C405-68C1-BD4D-7A47A143355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039528" y="608798"/>
            <a:ext cx="9307630" cy="6112677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Use Cases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Microservices</a:t>
            </a:r>
            <a:r>
              <a:rPr lang="en-US" dirty="0"/>
              <a:t>: Ideal for building RESTful APIs and microservices-based applications.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Enterprise Applications</a:t>
            </a:r>
            <a:r>
              <a:rPr lang="en-US" dirty="0"/>
              <a:t>: Quickly build enterprise-grade applications with minimal setup.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Cloud Applications</a:t>
            </a:r>
            <a:r>
              <a:rPr lang="en-US" dirty="0"/>
              <a:t>: Designed for deployment in cloud environments like AWS, Azure, and Google Cloud.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Serverless</a:t>
            </a:r>
            <a:r>
              <a:rPr lang="en-US" dirty="0"/>
              <a:t>: Works well with serverless computing platforms (e.g., AWS Lambda).</a:t>
            </a:r>
          </a:p>
          <a:p>
            <a:endParaRPr lang="en-US" dirty="0"/>
          </a:p>
          <a:p>
            <a:r>
              <a:rPr lang="en-US" b="1" dirty="0"/>
              <a:t>Core Components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Spring boot starter :</a:t>
            </a:r>
            <a:r>
              <a:rPr lang="en-US" dirty="0"/>
              <a:t>Pre-configured templates for commonly used functionality.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Spring Boot </a:t>
            </a:r>
            <a:r>
              <a:rPr lang="en-US" b="1" dirty="0" err="1"/>
              <a:t>Actuator</a:t>
            </a:r>
            <a:r>
              <a:rPr lang="en-US" dirty="0" err="1"/>
              <a:t>:Provides</a:t>
            </a:r>
            <a:r>
              <a:rPr lang="en-US" dirty="0"/>
              <a:t> production-ready features like monitoring, health checks, and metrics.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Spring Boot CLI</a:t>
            </a:r>
            <a:r>
              <a:rPr lang="en-US" dirty="0"/>
              <a:t>: Command-line interface for quickly running and testing Spring Boot applications.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Spring Boot </a:t>
            </a:r>
            <a:r>
              <a:rPr lang="en-US" b="1" dirty="0" err="1"/>
              <a:t>DevTools</a:t>
            </a:r>
            <a:r>
              <a:rPr lang="en-US" dirty="0"/>
              <a:t>: Tools for improving the development experience, such as live reload and auto-restart.</a:t>
            </a:r>
            <a:endParaRPr lang="en-US" b="1" dirty="0"/>
          </a:p>
          <a:p>
            <a:endParaRPr lang="en-US" sz="1200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B9A2-4225-6F3A-DE6E-A18D84BD7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97415" y="3513220"/>
            <a:ext cx="821699" cy="27279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96490-720F-C29A-D17E-6D783385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1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A2E2-CFC2-A0FD-AEBB-852EFA23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2239" y="700489"/>
            <a:ext cx="6449785" cy="3085772"/>
          </a:xfrm>
        </p:spPr>
        <p:txBody>
          <a:bodyPr/>
          <a:lstStyle/>
          <a:p>
            <a:r>
              <a:rPr lang="en-US" dirty="0"/>
              <a:t>Eclipse IDE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9610B-E97F-732E-64FB-D824A564C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9854" y="4872286"/>
            <a:ext cx="4564703" cy="7371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01903-CFC9-A896-D77D-A1DE325C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 descr="Release - Eclipse IDE | The Eclipse Foundation">
            <a:extLst>
              <a:ext uri="{FF2B5EF4-FFF2-40B4-BE49-F238E27FC236}">
                <a16:creationId xmlns:a16="http://schemas.microsoft.com/office/drawing/2014/main" id="{73985832-C5A0-487E-9559-822F7B2D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33" y="4529668"/>
            <a:ext cx="3152624" cy="107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1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A31B-B4AD-4D9D-C743-ABF2AA4A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167810"/>
            <a:ext cx="7909738" cy="178699"/>
          </a:xfrm>
        </p:spPr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04A99-0481-B3A6-8514-A09134F4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228AD-E81B-7A79-F980-57C552448D7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94734" y="519764"/>
            <a:ext cx="7909738" cy="6102417"/>
          </a:xfrm>
        </p:spPr>
        <p:txBody>
          <a:bodyPr>
            <a:normAutofit fontScale="25000" lnSpcReduction="20000"/>
          </a:bodyPr>
          <a:lstStyle/>
          <a:p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7200" b="1" dirty="0"/>
              <a:t>Introduction to Eclipse IDE</a:t>
            </a: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z="6400" b="1" dirty="0"/>
              <a:t>Eclipse IDE</a:t>
            </a:r>
            <a:r>
              <a:rPr lang="en-US" sz="6400" dirty="0"/>
              <a:t> is an open-source, integrated development environment primarily used for Java development, but it supports other programming languages through plugins.</a:t>
            </a: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z="6400" dirty="0"/>
              <a:t>Known for its </a:t>
            </a:r>
            <a:r>
              <a:rPr lang="en-US" sz="6400" b="1" dirty="0"/>
              <a:t>extensibility</a:t>
            </a:r>
            <a:r>
              <a:rPr lang="en-US" sz="6400" dirty="0"/>
              <a:t> and strong support for </a:t>
            </a:r>
            <a:r>
              <a:rPr lang="en-US" sz="6400" b="1" dirty="0"/>
              <a:t>enterprise-level applications</a:t>
            </a:r>
            <a:r>
              <a:rPr lang="en-US" sz="6400" dirty="0"/>
              <a:t>.</a:t>
            </a: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z="6400" dirty="0"/>
              <a:t>Widely used for building </a:t>
            </a:r>
            <a:r>
              <a:rPr lang="en-US" sz="6400" b="1" dirty="0"/>
              <a:t>Java applications</a:t>
            </a:r>
            <a:r>
              <a:rPr lang="en-US" sz="6400" dirty="0"/>
              <a:t>, web development, </a:t>
            </a:r>
            <a:r>
              <a:rPr lang="en-US" sz="6400" b="1" dirty="0"/>
              <a:t>mobile apps</a:t>
            </a:r>
            <a:r>
              <a:rPr lang="en-US" sz="6400" dirty="0"/>
              <a:t>, and </a:t>
            </a:r>
            <a:r>
              <a:rPr lang="en-US" sz="6400" b="1" dirty="0"/>
              <a:t>embedded systems</a:t>
            </a:r>
            <a:r>
              <a:rPr lang="en-US" sz="6400" dirty="0"/>
              <a:t>.</a:t>
            </a:r>
          </a:p>
          <a:p>
            <a:r>
              <a:rPr lang="en-US" sz="7200" b="1" dirty="0"/>
              <a:t>Eclipse IDE for Different Purposes</a:t>
            </a: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z="6400" b="1" dirty="0"/>
              <a:t>Eclipse for Java Developers</a:t>
            </a:r>
            <a:r>
              <a:rPr lang="en-US" sz="6400" dirty="0"/>
              <a:t>: Includes Java Development Tools (JDT) to streamline Java application development.</a:t>
            </a: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z="6400" b="1" dirty="0"/>
              <a:t>Eclipse for Web Developers</a:t>
            </a:r>
            <a:r>
              <a:rPr lang="en-US" sz="6400" dirty="0"/>
              <a:t>: Provides support for HTML, CSS, JavaScript, and web frameworks like </a:t>
            </a:r>
            <a:r>
              <a:rPr lang="en-US" sz="6400" b="1" dirty="0"/>
              <a:t>Spring</a:t>
            </a:r>
            <a:r>
              <a:rPr lang="en-US" sz="6400" dirty="0"/>
              <a:t>, </a:t>
            </a:r>
            <a:r>
              <a:rPr lang="en-US" sz="6400" b="1" dirty="0"/>
              <a:t>JSF</a:t>
            </a:r>
            <a:r>
              <a:rPr lang="en-US" sz="6400" dirty="0"/>
              <a:t>, and </a:t>
            </a:r>
            <a:r>
              <a:rPr lang="en-US" sz="6400" b="1" dirty="0"/>
              <a:t>Struts</a:t>
            </a:r>
            <a:r>
              <a:rPr lang="en-US" sz="6400" dirty="0"/>
              <a:t>.</a:t>
            </a: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z="6400" b="1" dirty="0"/>
              <a:t>Eclipse for Mobile Development</a:t>
            </a:r>
            <a:r>
              <a:rPr lang="en-US" sz="6400" dirty="0"/>
              <a:t>: Support for Android development (via Android Development Tools plugin) and other mobile platforms.</a:t>
            </a: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z="6400" b="1" dirty="0"/>
              <a:t>Eclipse for Embedded Development</a:t>
            </a:r>
            <a:r>
              <a:rPr lang="en-US" sz="6400" dirty="0"/>
              <a:t>: Tools and plugins for embedded system development, including C/C++ support.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5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6D46-CD7B-C629-54BE-F9180635E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2109" y="941010"/>
            <a:ext cx="6449786" cy="2785508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Tuxedo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85403-9FB0-AE9C-47A5-CF4A2B4D5C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644D2-365D-62A7-1C34-C64F01C0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9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5204-78F7-E6B5-41AE-C258A4CA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896112"/>
            <a:ext cx="7173351" cy="36542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FFC517-72E8-0926-4D3F-5FC97AF7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011DA-0A27-D1ED-123B-4E1CB4A26CF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133" y="1560286"/>
            <a:ext cx="7840133" cy="5094514"/>
          </a:xfrm>
        </p:spPr>
        <p:txBody>
          <a:bodyPr/>
          <a:lstStyle/>
          <a:p>
            <a:r>
              <a:rPr lang="en-US" b="1" dirty="0"/>
              <a:t>Introduction to Tuxedo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Tuxedo</a:t>
            </a:r>
            <a:r>
              <a:rPr lang="en-US" dirty="0"/>
              <a:t> is a </a:t>
            </a:r>
            <a:r>
              <a:rPr lang="en-US" b="1" dirty="0"/>
              <a:t>middleware</a:t>
            </a:r>
            <a:r>
              <a:rPr lang="en-US" dirty="0"/>
              <a:t> platform from </a:t>
            </a:r>
            <a:r>
              <a:rPr lang="en-US" b="1" dirty="0"/>
              <a:t>Oracle</a:t>
            </a:r>
            <a:r>
              <a:rPr lang="en-US" dirty="0"/>
              <a:t> used to build and manage large-scale, distributed, and transaction-oriented enterprise applications.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Primarily designed to support </a:t>
            </a:r>
            <a:r>
              <a:rPr lang="en-US" b="1" dirty="0"/>
              <a:t>transaction processing</a:t>
            </a:r>
            <a:r>
              <a:rPr lang="en-US" dirty="0"/>
              <a:t> (TP) applications, </a:t>
            </a:r>
            <a:r>
              <a:rPr lang="en-US" b="1" dirty="0"/>
              <a:t>message-driven</a:t>
            </a:r>
            <a:r>
              <a:rPr lang="en-US" dirty="0"/>
              <a:t> services, and </a:t>
            </a:r>
            <a:r>
              <a:rPr lang="en-US" b="1" dirty="0"/>
              <a:t>enterprise service buses (ESBs)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Supports </a:t>
            </a:r>
            <a:r>
              <a:rPr lang="en-US" b="1" dirty="0"/>
              <a:t>multi-platform</a:t>
            </a:r>
            <a:r>
              <a:rPr lang="en-US" dirty="0"/>
              <a:t> environments, including </a:t>
            </a:r>
            <a:r>
              <a:rPr lang="en-US" b="1" dirty="0"/>
              <a:t>UNIX</a:t>
            </a:r>
            <a:r>
              <a:rPr lang="en-US" dirty="0"/>
              <a:t>, </a:t>
            </a:r>
            <a:r>
              <a:rPr lang="en-US" b="1" dirty="0"/>
              <a:t>Linux</a:t>
            </a:r>
            <a:r>
              <a:rPr lang="en-US" dirty="0"/>
              <a:t>, and </a:t>
            </a:r>
            <a:r>
              <a:rPr lang="en-US" b="1" dirty="0"/>
              <a:t>Windows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68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D4B1-C7DC-1824-3D85-B272E5EAB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88178"/>
            <a:ext cx="6449786" cy="2785508"/>
          </a:xfrm>
        </p:spPr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8187A-2A31-48F8-142E-2860EFB73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E8F11-C414-65D4-3CFB-DF7C2B14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82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C044-14F3-031B-919B-04153F03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95" y="320521"/>
            <a:ext cx="6589150" cy="364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Jenkins?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CBFE2-A5B0-00D6-ADF9-099654E5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3613B-3EC7-84A6-FCE6-6A8AEB9EB4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9495" y="1230086"/>
            <a:ext cx="7044088" cy="5124994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Open-source automation server used for continuous integration (CI) and continuous delivery (CD).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Supports building, testing, and deploying code in a repeatable and efficient manner.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Written in Java, widely used in software development for DevOps pipelines.</a:t>
            </a:r>
          </a:p>
          <a:p>
            <a:endParaRPr lang="en-US" sz="2800" dirty="0"/>
          </a:p>
          <a:p>
            <a:r>
              <a:rPr lang="en-US" sz="2800" b="1" dirty="0"/>
              <a:t>How Jenkins Works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Source Code Management</a:t>
            </a:r>
            <a:r>
              <a:rPr lang="en-US" dirty="0"/>
              <a:t>: Integrates with version control systems (e.g., Git, SVN).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Build Triggers</a:t>
            </a:r>
            <a:r>
              <a:rPr lang="en-US" dirty="0"/>
              <a:t>: Can be triggered by code changes, scheduled builds, or manual initiation.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Automated Testing</a:t>
            </a:r>
            <a:r>
              <a:rPr lang="en-US" dirty="0"/>
              <a:t>: Runs unit tests, integration tests, and other quality checks.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Continuous Delivery</a:t>
            </a:r>
            <a:r>
              <a:rPr lang="en-US" dirty="0"/>
              <a:t>: Deploys code to test or production environments.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4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8E21-5F0F-05D2-6641-8FFCD99A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87" y="106841"/>
            <a:ext cx="7631228" cy="797934"/>
          </a:xfrm>
        </p:spPr>
        <p:txBody>
          <a:bodyPr/>
          <a:lstStyle/>
          <a:p>
            <a:r>
              <a:rPr lang="en-US" dirty="0"/>
              <a:t>Jenkins Use Cases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1F22B-BDB7-D208-B9DA-CDDB4F8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F238EA8C-C888-8D2C-4B9E-7D75DFEB1BFD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0" y="984005"/>
            <a:ext cx="800821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CI/CD Automation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Automates the process of integrating code changes and deploying them.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Automation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Runs automated tests to ensure code quality.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builds, deployments, and test results in real 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DevOps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Bridges the gap between development and operations teams with streamlined workflows. </a:t>
            </a:r>
          </a:p>
        </p:txBody>
      </p:sp>
    </p:spTree>
    <p:extLst>
      <p:ext uri="{BB962C8B-B14F-4D97-AF65-F5344CB8AC3E}">
        <p14:creationId xmlns:p14="http://schemas.microsoft.com/office/powerpoint/2010/main" val="207457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236956"/>
            <a:ext cx="6343650" cy="1264585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3950" y="1894376"/>
            <a:ext cx="6257244" cy="42616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Cloud Computing </a:t>
            </a:r>
          </a:p>
          <a:p>
            <a:r>
              <a:rPr lang="en-US" dirty="0"/>
              <a:t>Web logic</a:t>
            </a:r>
          </a:p>
          <a:p>
            <a:r>
              <a:rPr lang="en-US" dirty="0"/>
              <a:t>Spring Boot</a:t>
            </a:r>
          </a:p>
          <a:p>
            <a:r>
              <a:rPr lang="en-US" dirty="0"/>
              <a:t>Eclipse IDE</a:t>
            </a:r>
          </a:p>
          <a:p>
            <a:r>
              <a:rPr lang="en-US" dirty="0"/>
              <a:t>Tuxedo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Implementation Output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25CC-C2C4-BD44-6180-D8E077DA1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2ECB7-E305-ABC0-495D-9E700012F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CBC4B-9484-04A5-C491-A683D04E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7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6614-EFA2-8E3C-14A7-98EC5BFD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43" y="248332"/>
            <a:ext cx="6803456" cy="50917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Docker?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BF502-64DB-1383-361E-5B7E653D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E5C5E-1CBC-0D71-9203-BE03D4FD6EE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7364" y="1408153"/>
            <a:ext cx="7342471" cy="544984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Open-source platform for automating the deployment, scaling, and management of applications in containers.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Enables developers to package applications and their dependencies into a portable container that can run consistently across different environments.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Uses OS-level virtualization to create lightweight, isolated environments for running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3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36C9-8AAC-9DD7-3F8F-EA8541408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11" y="79889"/>
            <a:ext cx="6784205" cy="8460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3F605-1C8C-8F0A-632A-AC2FDB3F0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F1B65-CDD5-4D87-D91F-47499E8B9FE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1111" y="1307089"/>
            <a:ext cx="7602354" cy="5471022"/>
          </a:xfrm>
        </p:spPr>
        <p:txBody>
          <a:bodyPr/>
          <a:lstStyle/>
          <a:p>
            <a:r>
              <a:rPr lang="en-US" sz="3200" dirty="0"/>
              <a:t>Docker Workflow</a:t>
            </a:r>
          </a:p>
          <a:p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Write </a:t>
            </a:r>
            <a:r>
              <a:rPr lang="en-US" b="1" dirty="0" err="1"/>
              <a:t>Dockerfile</a:t>
            </a:r>
            <a:r>
              <a:rPr lang="en-US" dirty="0"/>
              <a:t>: Define the application environment and dependencies.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Build Image</a:t>
            </a:r>
            <a:r>
              <a:rPr lang="en-US" dirty="0"/>
              <a:t>: Use docker build to create an image from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Run Container</a:t>
            </a:r>
            <a:r>
              <a:rPr lang="en-US" dirty="0"/>
              <a:t>: Use docker run to create and start a container from the image.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Share </a:t>
            </a:r>
            <a:r>
              <a:rPr lang="en-US" b="1" dirty="0" err="1"/>
              <a:t>Image</a:t>
            </a:r>
            <a:r>
              <a:rPr lang="en-US" dirty="0" err="1"/>
              <a:t>:Push</a:t>
            </a:r>
            <a:r>
              <a:rPr lang="en-US" dirty="0"/>
              <a:t> images to Docker Hub or private registries for sharing and reuse.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Deploy and Scale</a:t>
            </a:r>
            <a:r>
              <a:rPr lang="en-US" dirty="0"/>
              <a:t>: Deploy containers to servers or cloud environments; scale horizontally by running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348948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3732-C3C1-78CF-B6BB-9EED2EC0F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1E4D6-EBB9-BCDC-824C-3A257E713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99363-E155-6595-547F-270824BE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B36216-77B2-3A7D-83EE-A312373A77E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 r="9334" b="1"/>
          <a:stretch/>
        </p:blipFill>
        <p:spPr>
          <a:xfrm>
            <a:off x="-1" y="0"/>
            <a:ext cx="6800539" cy="3141133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3DDEBDC2-C1BF-7010-0465-F8BF08B9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8D17469-B9E2-0EA2-D68D-7A95ADB4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26933" y="3141133"/>
            <a:ext cx="6634480" cy="3731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6612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4D6AD41-9C65-3AF5-0FD7-C5DAFAEC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77FCE46-C484-7E92-B05B-3508A13A4B6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0" y="0"/>
            <a:ext cx="6096000" cy="3428998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6A8EE-3EEA-3D2A-EED2-661C644E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3429000"/>
            <a:ext cx="5808134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6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216E259-130A-AE19-A0FF-0BBEA6C9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BD8CAB-F523-698D-4672-BC6DAD96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67" y="3343275"/>
            <a:ext cx="5943600" cy="3343275"/>
          </a:xfrm>
          <a:prstGeom prst="rect">
            <a:avLst/>
          </a:prstGeom>
        </p:spPr>
      </p:pic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EF95B42-D510-3A2A-1986-04C18B498CF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0" y="171450"/>
            <a:ext cx="6223000" cy="3195769"/>
          </a:xfrm>
        </p:spPr>
      </p:pic>
    </p:spTree>
    <p:extLst>
      <p:ext uri="{BB962C8B-B14F-4D97-AF65-F5344CB8AC3E}">
        <p14:creationId xmlns:p14="http://schemas.microsoft.com/office/powerpoint/2010/main" val="59442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212C-2580-169D-FE03-3EF823DE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077D19-B5AE-FDEF-70B8-EDCD4913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Content Placeholder 7" descr="A screenshot of a computer">
            <a:extLst>
              <a:ext uri="{FF2B5EF4-FFF2-40B4-BE49-F238E27FC236}">
                <a16:creationId xmlns:a16="http://schemas.microsoft.com/office/drawing/2014/main" id="{3286A5DF-9E38-9336-2424-E9A76B4887E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2658047" y="3444240"/>
            <a:ext cx="7959645" cy="2987675"/>
          </a:xfrm>
        </p:spPr>
      </p:pic>
      <p:pic>
        <p:nvPicPr>
          <p:cNvPr id="12" name="Content Placeholder 11" descr="A screenshot of a computer">
            <a:extLst>
              <a:ext uri="{FF2B5EF4-FFF2-40B4-BE49-F238E27FC236}">
                <a16:creationId xmlns:a16="http://schemas.microsoft.com/office/drawing/2014/main" id="{7A8DF4A9-3259-C492-94B5-B4F46666F4E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0" y="165508"/>
            <a:ext cx="6375400" cy="3262763"/>
          </a:xfrm>
        </p:spPr>
      </p:pic>
    </p:spTree>
    <p:extLst>
      <p:ext uri="{BB962C8B-B14F-4D97-AF65-F5344CB8AC3E}">
        <p14:creationId xmlns:p14="http://schemas.microsoft.com/office/powerpoint/2010/main" val="2418550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3162-B253-D1E0-FA1B-6DF2C7FB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E67CB-DE48-097F-F498-783A8D07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71C69C-CF8F-30E3-E9EC-9DEAAD52D09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0" y="187583"/>
            <a:ext cx="5691188" cy="3029372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2A589-C3F9-5B0F-5916-3C03DF5228C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73441" y="3216955"/>
            <a:ext cx="6220413" cy="3139395"/>
          </a:xfrm>
        </p:spPr>
      </p:pic>
    </p:spTree>
    <p:extLst>
      <p:ext uri="{BB962C8B-B14F-4D97-AF65-F5344CB8AC3E}">
        <p14:creationId xmlns:p14="http://schemas.microsoft.com/office/powerpoint/2010/main" val="1733261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83F9-BF48-897F-8AB4-873A158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21E74-7BC2-7EE7-EB43-21B6343D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A8792-C581-8CC2-6927-57311EB48AA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5217" y="3376854"/>
            <a:ext cx="4818811" cy="334462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4BE3400-B732-4EE2-719C-5052CA99B29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372533" y="331718"/>
            <a:ext cx="7416800" cy="3097282"/>
          </a:xfrm>
        </p:spPr>
      </p:pic>
    </p:spTree>
    <p:extLst>
      <p:ext uri="{BB962C8B-B14F-4D97-AF65-F5344CB8AC3E}">
        <p14:creationId xmlns:p14="http://schemas.microsoft.com/office/powerpoint/2010/main" val="127112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sz="3600" dirty="0"/>
              <a:t>Introduction to cloud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FFE54-939C-A346-CCC5-2A80DB33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80F19-574E-0A0C-2E52-51C4EAE7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F8FCAA6-EA73-8F00-DA6C-00B92C9EA1A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3902783" y="3337157"/>
            <a:ext cx="6731446" cy="3201755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A06A653-D324-8120-525C-DD9FB1598DE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42656" y="685800"/>
            <a:ext cx="4515035" cy="3505200"/>
          </a:xfrm>
        </p:spPr>
        <p:txBody>
          <a:bodyPr>
            <a:normAutofit fontScale="77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Commands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config  --global user.name “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akshiPandharipande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config  --global user.name sakship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andharipande72249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@gmail.com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add 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commit -m “first commit”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bracnch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main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add origin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gitrepositoryurl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push -u origin main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83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2D70-BCB8-423F-079F-23CD2757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EE8B8-4854-E2B8-960D-3E943D93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5BBB95D-33CA-4DAC-D42D-31FEEB8569DC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EE805CA-5DC4-0306-6361-EFD04A9633D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-1" y="118731"/>
            <a:ext cx="6036734" cy="3395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906FA6-9E29-F43A-FCA0-189DEBB8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3514725"/>
            <a:ext cx="6102561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DDA7-1605-B136-579B-D14635C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48FF0-40D0-80F3-8281-7936F5F0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23B461-FC08-38F1-FA99-8A9D561FD3C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0" y="67931"/>
            <a:ext cx="5646738" cy="317628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7550EA-1D8C-48A4-5597-DF18FEA759F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215467" y="3089772"/>
            <a:ext cx="6021388" cy="33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6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678C-3ED2-9B5A-B426-1E2F8BAF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269BA-7BB4-EF1E-43EE-31CB72D0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8D509-A943-60E3-1BEE-9815C9D93E4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8E7FD-D37A-1B90-406B-F00CFE70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460067" cy="363378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F5E08-A056-7733-0C72-748DDCB68D8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428130" y="3429000"/>
            <a:ext cx="5764830" cy="32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21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C906-6A93-752C-6027-9A21AFBD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BC47B-EBB1-8070-5A24-BF8939E1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C9EFB-39AE-D51A-1140-D325CAC0C49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BC6D2-8141-75B6-86F8-8E8B24B8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5943600" cy="334327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DE0C68-AE4B-40D4-7B49-88AFCB8C123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054600" y="3307836"/>
            <a:ext cx="6068695" cy="341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79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C569-788E-F484-07CC-96E6F15D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89288" cy="797221"/>
          </a:xfrm>
        </p:spPr>
        <p:txBody>
          <a:bodyPr>
            <a:normAutofit fontScale="90000"/>
          </a:bodyPr>
          <a:lstStyle/>
          <a:p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Creating a Tag and Docker Repository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40CC4-ED60-3F3B-36E8-39FF963A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180654-7019-1647-C070-C9F8CD43B2A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78194" y="398610"/>
            <a:ext cx="5408206" cy="304211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0F3021-D91B-0257-675C-3BB193F33C8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643773" y="3156977"/>
            <a:ext cx="5555722" cy="312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57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2047-0E5E-84A2-BFC9-83492990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AA69A-FA9C-9A55-64C8-02531449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AD4B91-D976-9A05-9366-6CA49B5629B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5816600" cy="3271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CF53C-A2E5-D048-5B63-DEDCF782A2D2}"/>
              </a:ext>
            </a:extLst>
          </p:cNvPr>
          <p:cNvSpPr txBox="1"/>
          <p:nvPr/>
        </p:nvSpPr>
        <p:spPr>
          <a:xfrm>
            <a:off x="5602690" y="3147867"/>
            <a:ext cx="6125632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Create a Tag inside a normal command prompt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396410-7BEF-9F2B-C8B9-3ABE2074B40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721312" y="3127086"/>
            <a:ext cx="5475627" cy="30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93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F5BC-1D65-5848-9BDD-3D165F7B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03" y="286512"/>
            <a:ext cx="9389288" cy="1362456"/>
          </a:xfrm>
        </p:spPr>
        <p:txBody>
          <a:bodyPr/>
          <a:lstStyle/>
          <a:p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creating a tag check it on docker hub -&gt; Repository -&gt; Tags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6A03B-3602-26D0-6CE5-A77033B8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752F78FD-9BC4-3802-93B7-B1FC91A93DD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568326" y="866140"/>
            <a:ext cx="8168782" cy="373126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53B32-7DBD-E662-5905-4285A30EF76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3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4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358"/>
            <a:ext cx="6379944" cy="1019315"/>
          </a:xfrm>
        </p:spPr>
        <p:txBody>
          <a:bodyPr/>
          <a:lstStyle/>
          <a:p>
            <a:r>
              <a:rPr lang="en-US" dirty="0"/>
              <a:t>What is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4294" y="2009959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term cloud refers to a network or the internet.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 technology that uses remote servers on the internet to store, manage, and access data online rather than local drives.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data can be anything such as files, images, documents, audio, video,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4100D5-D97A-68F4-2EDA-2DF8567C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514" y="-1"/>
            <a:ext cx="407148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358"/>
            <a:ext cx="6379944" cy="1019315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Operations USING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Developing new applications and services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Storage, back up, and recovery of data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Hosting blogs and websites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Delivery of software on demand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data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Streaming videos and audios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5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1994034"/>
            <a:ext cx="4514850" cy="43623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Backup and Restoration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 Collaboration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Excellent Accessibility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Cost-effective Maintenance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Upkeep and Updates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Mobility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Pay-per-use Model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Scalable Storage Capacity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Data Security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Disaster Recovery and Business Continuity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Agility and Innovation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53317D-4266-7B73-5885-A0144E11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260845"/>
            <a:ext cx="9389288" cy="1362456"/>
          </a:xfrm>
        </p:spPr>
        <p:txBody>
          <a:bodyPr/>
          <a:lstStyle/>
          <a:p>
            <a:r>
              <a:rPr lang="en-US" dirty="0"/>
              <a:t>ADVANTAGES OF CLOUD</a:t>
            </a:r>
          </a:p>
        </p:txBody>
      </p:sp>
      <p:pic>
        <p:nvPicPr>
          <p:cNvPr id="3074" name="Picture 2" descr="Advantages Of Cloud Computing">
            <a:extLst>
              <a:ext uri="{FF2B5EF4-FFF2-40B4-BE49-F238E27FC236}">
                <a16:creationId xmlns:a16="http://schemas.microsoft.com/office/drawing/2014/main" id="{57A7A13E-E9B7-8D50-9722-CCE9A482DF00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980" y="2775076"/>
            <a:ext cx="4983820" cy="280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Web 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4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​</a:t>
            </a:r>
          </a:p>
        </p:txBody>
      </p:sp>
      <p:pic>
        <p:nvPicPr>
          <p:cNvPr id="4098" name="Picture 2" descr="Oracle WebLogic Server Logo">
            <a:extLst>
              <a:ext uri="{FF2B5EF4-FFF2-40B4-BE49-F238E27FC236}">
                <a16:creationId xmlns:a16="http://schemas.microsoft.com/office/drawing/2014/main" id="{2B0EE3F2-FA7E-7C0D-4C34-D9550B257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3525" y="2481940"/>
            <a:ext cx="4292367" cy="26290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3941" y="2254251"/>
            <a:ext cx="4449354" cy="384338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Introduction to WebLogic</a:t>
            </a:r>
          </a:p>
          <a:p>
            <a:pPr>
              <a:lnSpc>
                <a:spcPct val="90000"/>
              </a:lnSpc>
            </a:pPr>
            <a:endParaRPr lang="en-US" sz="1300" b="1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WebLogic Server</a:t>
            </a:r>
            <a:r>
              <a:rPr lang="en-US" sz="1600" dirty="0"/>
              <a:t> is a Java EE application server for building and deploying enterprise applications.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Developed by </a:t>
            </a:r>
            <a:r>
              <a:rPr lang="en-US" sz="1600" b="1" dirty="0"/>
              <a:t>Oracle Corporation</a:t>
            </a:r>
            <a:r>
              <a:rPr lang="en-US" sz="1600" dirty="0"/>
              <a:t>, it's widely used for large-scale, distributed applications.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Supports </a:t>
            </a:r>
            <a:r>
              <a:rPr lang="en-US" sz="1600" b="1" dirty="0"/>
              <a:t>multi-tiered architectures</a:t>
            </a:r>
            <a:r>
              <a:rPr lang="en-US" sz="1600" dirty="0"/>
              <a:t> and offers integration with Java-based technologies like </a:t>
            </a:r>
            <a:r>
              <a:rPr lang="en-US" sz="1600" b="1" dirty="0"/>
              <a:t>EJB</a:t>
            </a:r>
            <a:r>
              <a:rPr lang="en-US" sz="1600" dirty="0"/>
              <a:t>, </a:t>
            </a:r>
            <a:r>
              <a:rPr lang="en-US" sz="1600" b="1" dirty="0"/>
              <a:t>JMS</a:t>
            </a:r>
            <a:r>
              <a:rPr lang="en-US" sz="1600" dirty="0"/>
              <a:t>, </a:t>
            </a:r>
            <a:r>
              <a:rPr lang="en-US" sz="1600" b="1" dirty="0"/>
              <a:t>JPA</a:t>
            </a:r>
            <a:r>
              <a:rPr lang="en-US" sz="1600" dirty="0"/>
              <a:t>, and </a:t>
            </a:r>
            <a:r>
              <a:rPr lang="en-US" sz="1600" b="1" dirty="0"/>
              <a:t>Servlets</a:t>
            </a:r>
            <a:r>
              <a:rPr lang="en-US" sz="1600" dirty="0"/>
              <a:t>.</a:t>
            </a: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US" sz="13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22CD-1197-2829-7F89-172157EC3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069" y="501476"/>
            <a:ext cx="10013826" cy="4321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724EB-97DA-A052-4338-2A580EBA02B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38068" y="1365409"/>
            <a:ext cx="6410417" cy="4990941"/>
          </a:xfrm>
        </p:spPr>
        <p:txBody>
          <a:bodyPr>
            <a:normAutofit/>
          </a:bodyPr>
          <a:lstStyle/>
          <a:p>
            <a:r>
              <a:rPr lang="en-US" b="1" dirty="0"/>
              <a:t>Use Cases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Large-scale Enterprise Applications</a:t>
            </a:r>
            <a:r>
              <a:rPr lang="en-US" dirty="0"/>
              <a:t>: Suitable for banking, healthcare, and retail applications.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Integration Platforms</a:t>
            </a:r>
            <a:r>
              <a:rPr lang="en-US" dirty="0"/>
              <a:t>: Connects disparate systems across an enterprise.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Cloud Applications</a:t>
            </a:r>
            <a:r>
              <a:rPr lang="en-US" dirty="0"/>
              <a:t>: Supports hybrid cloud deployments with integration capabilities.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Deployment Options:-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Cloud Ready</a:t>
            </a:r>
            <a:r>
              <a:rPr lang="en-US" dirty="0"/>
              <a:t>: Deployable on on-premise, Oracle Cloud, and third-party cloud platforms.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Docker &amp; Kubernetes</a:t>
            </a:r>
            <a:r>
              <a:rPr lang="en-US" dirty="0"/>
              <a:t>: WebLogic can be deployed in containers for modern cloud-native architectures.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Zero Downtime Deployment</a:t>
            </a:r>
            <a:r>
              <a:rPr lang="en-US" dirty="0"/>
              <a:t>: Rolling upgrades and versioning allow for uninterrupted service.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0EC94-268C-C0CB-9AFC-8E2FE84E39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D160F-CCAE-E36A-460E-3397D4A3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291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8eca3ca-1276-46d5-9d9d-a0f2a028920f}" enabled="0" method="" siteId="{c8eca3ca-1276-46d5-9d9d-a0f2a028920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{AE1BBEFF-D36B-469E-B985-7CD2028590C1}tf33968143_win32</Template>
  <TotalTime>738</TotalTime>
  <Words>1143</Words>
  <Application>Microsoft Office PowerPoint</Application>
  <PresentationFormat>Widescreen</PresentationFormat>
  <Paragraphs>180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Avenir Next LT Pro</vt:lpstr>
      <vt:lpstr>Calibri</vt:lpstr>
      <vt:lpstr>Times New Roman</vt:lpstr>
      <vt:lpstr>Wingdings</vt:lpstr>
      <vt:lpstr>Custom</vt:lpstr>
      <vt:lpstr>Training summary</vt:lpstr>
      <vt:lpstr>Agenda</vt:lpstr>
      <vt:lpstr>Introduction to cloud</vt:lpstr>
      <vt:lpstr>What is cloud</vt:lpstr>
      <vt:lpstr>Operations USING CLOUD</vt:lpstr>
      <vt:lpstr>ADVANTAGES OF CLOUD</vt:lpstr>
      <vt:lpstr>Web logic</vt:lpstr>
      <vt:lpstr>​</vt:lpstr>
      <vt:lpstr>PowerPoint Presentation</vt:lpstr>
      <vt:lpstr>Spring Boot</vt:lpstr>
      <vt:lpstr>Introduction to Spring Boot </vt:lpstr>
      <vt:lpstr>PowerPoint Presentation</vt:lpstr>
      <vt:lpstr>Eclipse IDE </vt:lpstr>
      <vt:lpstr>PowerPoint Presentation</vt:lpstr>
      <vt:lpstr>  Tuxedo </vt:lpstr>
      <vt:lpstr>PowerPoint Presentation</vt:lpstr>
      <vt:lpstr>JENKINS</vt:lpstr>
      <vt:lpstr>What is Jenkins? </vt:lpstr>
      <vt:lpstr>Jenkins Use Cases</vt:lpstr>
      <vt:lpstr>Docker</vt:lpstr>
      <vt:lpstr>What is Docker? </vt:lpstr>
      <vt:lpstr>PowerPoint Presentation</vt:lpstr>
      <vt:lpstr>Implementation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Tag and Docker Repository </vt:lpstr>
      <vt:lpstr>PowerPoint Presentation</vt:lpstr>
      <vt:lpstr>After creating a tag check it on docker hub -&gt; Repository -&gt; Tags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Sakshi Pandharipande</dc:creator>
  <cp:lastModifiedBy>Sakshi Pandharipande</cp:lastModifiedBy>
  <cp:revision>1</cp:revision>
  <dcterms:created xsi:type="dcterms:W3CDTF">2024-11-07T04:27:59Z</dcterms:created>
  <dcterms:modified xsi:type="dcterms:W3CDTF">2024-11-18T08:31:45Z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